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61" r:id="rId3"/>
    <p:sldId id="257" r:id="rId4"/>
    <p:sldId id="260" r:id="rId5"/>
    <p:sldId id="262" r:id="rId6"/>
    <p:sldId id="265" r:id="rId7"/>
    <p:sldId id="266" r:id="rId8"/>
    <p:sldId id="267" r:id="rId9"/>
    <p:sldId id="264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80" r:id="rId19"/>
    <p:sldId id="276" r:id="rId20"/>
    <p:sldId id="277" r:id="rId21"/>
    <p:sldId id="278" r:id="rId22"/>
    <p:sldId id="279" r:id="rId23"/>
    <p:sldId id="282" r:id="rId24"/>
    <p:sldId id="281" r:id="rId25"/>
  </p:sldIdLst>
  <p:sldSz cx="12192000" cy="6858000"/>
  <p:notesSz cx="7104063" cy="10234613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FE3"/>
    <a:srgbClr val="D4D9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C342AD-D390-433B-B8B7-36810AF082B4}" v="2966" dt="2023-04-28T08:35:41.1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87" autoAdjust="0"/>
    <p:restoredTop sz="47582" autoAdjust="0"/>
  </p:normalViewPr>
  <p:slideViewPr>
    <p:cSldViewPr snapToGrid="0">
      <p:cViewPr varScale="1">
        <p:scale>
          <a:sx n="39" d="100"/>
          <a:sy n="39" d="100"/>
        </p:scale>
        <p:origin x="2347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ão Pedro Sousa Gaspar" userId="d5028388-3bb0-4b30-8288-f1267f4917bb" providerId="ADAL" clId="{FDC342AD-D390-433B-B8B7-36810AF082B4}"/>
    <pc:docChg chg="undo custSel addSld delSld modSld sldOrd modNotesMaster modHandout">
      <pc:chgData name="João Pedro Sousa Gaspar" userId="d5028388-3bb0-4b30-8288-f1267f4917bb" providerId="ADAL" clId="{FDC342AD-D390-433B-B8B7-36810AF082B4}" dt="2023-04-28T08:35:43.792" v="4836"/>
      <pc:docMkLst>
        <pc:docMk/>
      </pc:docMkLst>
      <pc:sldChg chg="modSp mod modTransition modNotesTx">
        <pc:chgData name="João Pedro Sousa Gaspar" userId="d5028388-3bb0-4b30-8288-f1267f4917bb" providerId="ADAL" clId="{FDC342AD-D390-433B-B8B7-36810AF082B4}" dt="2023-04-27T21:40:05.889" v="4810"/>
        <pc:sldMkLst>
          <pc:docMk/>
          <pc:sldMk cId="1314534373" sldId="256"/>
        </pc:sldMkLst>
        <pc:picChg chg="mod">
          <ac:chgData name="João Pedro Sousa Gaspar" userId="d5028388-3bb0-4b30-8288-f1267f4917bb" providerId="ADAL" clId="{FDC342AD-D390-433B-B8B7-36810AF082B4}" dt="2023-04-06T14:47:50.728" v="39" actId="1076"/>
          <ac:picMkLst>
            <pc:docMk/>
            <pc:sldMk cId="1314534373" sldId="256"/>
            <ac:picMk id="7" creationId="{855AE002-0E60-D0B6-8D07-8CB2800E35E2}"/>
          </ac:picMkLst>
        </pc:picChg>
        <pc:picChg chg="mod">
          <ac:chgData name="João Pedro Sousa Gaspar" userId="d5028388-3bb0-4b30-8288-f1267f4917bb" providerId="ADAL" clId="{FDC342AD-D390-433B-B8B7-36810AF082B4}" dt="2023-04-06T14:47:37.025" v="37" actId="14100"/>
          <ac:picMkLst>
            <pc:docMk/>
            <pc:sldMk cId="1314534373" sldId="256"/>
            <ac:picMk id="13" creationId="{4AB3E208-1F93-CB66-4C62-94E44E32F4E1}"/>
          </ac:picMkLst>
        </pc:picChg>
      </pc:sldChg>
      <pc:sldChg chg="addSp delSp modSp add del mod ord modTransition modAnim">
        <pc:chgData name="João Pedro Sousa Gaspar" userId="d5028388-3bb0-4b30-8288-f1267f4917bb" providerId="ADAL" clId="{FDC342AD-D390-433B-B8B7-36810AF082B4}" dt="2023-04-26T11:20:56.938" v="4805"/>
        <pc:sldMkLst>
          <pc:docMk/>
          <pc:sldMk cId="499267035" sldId="257"/>
        </pc:sldMkLst>
        <pc:spChg chg="add del mod">
          <ac:chgData name="João Pedro Sousa Gaspar" userId="d5028388-3bb0-4b30-8288-f1267f4917bb" providerId="ADAL" clId="{FDC342AD-D390-433B-B8B7-36810AF082B4}" dt="2023-04-06T14:59:28.979" v="232" actId="20577"/>
          <ac:spMkLst>
            <pc:docMk/>
            <pc:sldMk cId="499267035" sldId="257"/>
            <ac:spMk id="8" creationId="{A8B00987-2C95-F9B9-BCB6-6B05E7BC114B}"/>
          </ac:spMkLst>
        </pc:spChg>
        <pc:spChg chg="add del mod">
          <ac:chgData name="João Pedro Sousa Gaspar" userId="d5028388-3bb0-4b30-8288-f1267f4917bb" providerId="ADAL" clId="{FDC342AD-D390-433B-B8B7-36810AF082B4}" dt="2023-04-06T14:53:31.803" v="76"/>
          <ac:spMkLst>
            <pc:docMk/>
            <pc:sldMk cId="499267035" sldId="257"/>
            <ac:spMk id="15" creationId="{9E187894-4750-DA8F-1B3E-5BE53037CF03}"/>
          </ac:spMkLst>
        </pc:spChg>
        <pc:spChg chg="add del">
          <ac:chgData name="João Pedro Sousa Gaspar" userId="d5028388-3bb0-4b30-8288-f1267f4917bb" providerId="ADAL" clId="{FDC342AD-D390-433B-B8B7-36810AF082B4}" dt="2023-04-06T14:53:33.986" v="78" actId="22"/>
          <ac:spMkLst>
            <pc:docMk/>
            <pc:sldMk cId="499267035" sldId="257"/>
            <ac:spMk id="17" creationId="{5060769A-D166-80A5-90D9-B8CC47401113}"/>
          </ac:spMkLst>
        </pc:spChg>
        <pc:spChg chg="add del mod">
          <ac:chgData name="João Pedro Sousa Gaspar" userId="d5028388-3bb0-4b30-8288-f1267f4917bb" providerId="ADAL" clId="{FDC342AD-D390-433B-B8B7-36810AF082B4}" dt="2023-04-06T14:54:43.901" v="91" actId="478"/>
          <ac:spMkLst>
            <pc:docMk/>
            <pc:sldMk cId="499267035" sldId="257"/>
            <ac:spMk id="19" creationId="{09B26466-6455-4FCE-B861-C596736BDD9A}"/>
          </ac:spMkLst>
        </pc:spChg>
        <pc:spChg chg="add del mod">
          <ac:chgData name="João Pedro Sousa Gaspar" userId="d5028388-3bb0-4b30-8288-f1267f4917bb" providerId="ADAL" clId="{FDC342AD-D390-433B-B8B7-36810AF082B4}" dt="2023-04-06T14:57:06.088" v="203" actId="478"/>
          <ac:spMkLst>
            <pc:docMk/>
            <pc:sldMk cId="499267035" sldId="257"/>
            <ac:spMk id="20" creationId="{EAE51089-411E-8631-90D5-00E53804B30C}"/>
          </ac:spMkLst>
        </pc:spChg>
        <pc:spChg chg="add del mod">
          <ac:chgData name="João Pedro Sousa Gaspar" userId="d5028388-3bb0-4b30-8288-f1267f4917bb" providerId="ADAL" clId="{FDC342AD-D390-433B-B8B7-36810AF082B4}" dt="2023-04-06T14:59:30.840" v="234"/>
          <ac:spMkLst>
            <pc:docMk/>
            <pc:sldMk cId="499267035" sldId="257"/>
            <ac:spMk id="21" creationId="{6067AABA-1613-D0D5-ED2D-ACBD54FF8B0A}"/>
          </ac:spMkLst>
        </pc:spChg>
        <pc:graphicFrameChg chg="add del modGraphic">
          <ac:chgData name="João Pedro Sousa Gaspar" userId="d5028388-3bb0-4b30-8288-f1267f4917bb" providerId="ADAL" clId="{FDC342AD-D390-433B-B8B7-36810AF082B4}" dt="2023-04-18T10:28:29.300" v="556" actId="1032"/>
          <ac:graphicFrameMkLst>
            <pc:docMk/>
            <pc:sldMk cId="499267035" sldId="257"/>
            <ac:graphicFrameMk id="2" creationId="{46FB04AF-3FD4-E238-33A8-3981A30CDD45}"/>
          </ac:graphicFrameMkLst>
        </pc:graphicFrameChg>
        <pc:graphicFrameChg chg="add mod modGraphic">
          <ac:chgData name="João Pedro Sousa Gaspar" userId="d5028388-3bb0-4b30-8288-f1267f4917bb" providerId="ADAL" clId="{FDC342AD-D390-433B-B8B7-36810AF082B4}" dt="2023-04-26T11:20:56.938" v="4805"/>
          <ac:graphicFrameMkLst>
            <pc:docMk/>
            <pc:sldMk cId="499267035" sldId="257"/>
            <ac:graphicFrameMk id="3" creationId="{CDB2B39E-DD6F-E547-E3F8-B72DD6CC7350}"/>
          </ac:graphicFrameMkLst>
        </pc:graphicFrameChg>
        <pc:picChg chg="del">
          <ac:chgData name="João Pedro Sousa Gaspar" userId="d5028388-3bb0-4b30-8288-f1267f4917bb" providerId="ADAL" clId="{FDC342AD-D390-433B-B8B7-36810AF082B4}" dt="2023-04-06T14:47:56.801" v="41" actId="478"/>
          <ac:picMkLst>
            <pc:docMk/>
            <pc:sldMk cId="499267035" sldId="257"/>
            <ac:picMk id="2" creationId="{FB97DCD9-75A2-BC58-17A0-C4F67AC372CA}"/>
          </ac:picMkLst>
        </pc:picChg>
        <pc:picChg chg="del">
          <ac:chgData name="João Pedro Sousa Gaspar" userId="d5028388-3bb0-4b30-8288-f1267f4917bb" providerId="ADAL" clId="{FDC342AD-D390-433B-B8B7-36810AF082B4}" dt="2023-04-06T14:47:55.234" v="40" actId="478"/>
          <ac:picMkLst>
            <pc:docMk/>
            <pc:sldMk cId="499267035" sldId="257"/>
            <ac:picMk id="3" creationId="{57AE8E36-A64B-E6A8-9E6C-6312A2B1211D}"/>
          </ac:picMkLst>
        </pc:picChg>
        <pc:picChg chg="add mod">
          <ac:chgData name="João Pedro Sousa Gaspar" userId="d5028388-3bb0-4b30-8288-f1267f4917bb" providerId="ADAL" clId="{FDC342AD-D390-433B-B8B7-36810AF082B4}" dt="2023-04-06T14:47:57.111" v="42"/>
          <ac:picMkLst>
            <pc:docMk/>
            <pc:sldMk cId="499267035" sldId="257"/>
            <ac:picMk id="10" creationId="{64AA8FDA-D10D-EB07-BFBF-BB3CE187ED5D}"/>
          </ac:picMkLst>
        </pc:picChg>
        <pc:picChg chg="add mod">
          <ac:chgData name="João Pedro Sousa Gaspar" userId="d5028388-3bb0-4b30-8288-f1267f4917bb" providerId="ADAL" clId="{FDC342AD-D390-433B-B8B7-36810AF082B4}" dt="2023-04-06T14:47:59.073" v="44" actId="1076"/>
          <ac:picMkLst>
            <pc:docMk/>
            <pc:sldMk cId="499267035" sldId="257"/>
            <ac:picMk id="11" creationId="{E7D28308-E032-EE94-A9F8-FB2A4C397E05}"/>
          </ac:picMkLst>
        </pc:picChg>
        <pc:picChg chg="add del mod">
          <ac:chgData name="João Pedro Sousa Gaspar" userId="d5028388-3bb0-4b30-8288-f1267f4917bb" providerId="ADAL" clId="{FDC342AD-D390-433B-B8B7-36810AF082B4}" dt="2023-04-06T14:56:55.515" v="198" actId="478"/>
          <ac:picMkLst>
            <pc:docMk/>
            <pc:sldMk cId="499267035" sldId="257"/>
            <ac:picMk id="14" creationId="{4CD66AC2-F97A-0B6D-9A0A-A1CE93C5B3AD}"/>
          </ac:picMkLst>
        </pc:picChg>
        <pc:cxnChg chg="add del mod">
          <ac:chgData name="João Pedro Sousa Gaspar" userId="d5028388-3bb0-4b30-8288-f1267f4917bb" providerId="ADAL" clId="{FDC342AD-D390-433B-B8B7-36810AF082B4}" dt="2023-04-24T17:03:36.583" v="4669"/>
          <ac:cxnSpMkLst>
            <pc:docMk/>
            <pc:sldMk cId="499267035" sldId="257"/>
            <ac:cxnSpMk id="2" creationId="{EECC0E38-879E-4C0A-18A8-3966259D57EE}"/>
          </ac:cxnSpMkLst>
        </pc:cxnChg>
        <pc:cxnChg chg="add del mod">
          <ac:chgData name="João Pedro Sousa Gaspar" userId="d5028388-3bb0-4b30-8288-f1267f4917bb" providerId="ADAL" clId="{FDC342AD-D390-433B-B8B7-36810AF082B4}" dt="2023-04-24T17:03:37.155" v="4670" actId="478"/>
          <ac:cxnSpMkLst>
            <pc:docMk/>
            <pc:sldMk cId="499267035" sldId="257"/>
            <ac:cxnSpMk id="7" creationId="{9AA5A2E4-6F9C-727C-A8AE-C08EE219F0F9}"/>
          </ac:cxnSpMkLst>
        </pc:cxnChg>
      </pc:sldChg>
      <pc:sldChg chg="add del">
        <pc:chgData name="João Pedro Sousa Gaspar" userId="d5028388-3bb0-4b30-8288-f1267f4917bb" providerId="ADAL" clId="{FDC342AD-D390-433B-B8B7-36810AF082B4}" dt="2023-03-24T14:33:08.973" v="23" actId="47"/>
        <pc:sldMkLst>
          <pc:docMk/>
          <pc:sldMk cId="1684102248" sldId="258"/>
        </pc:sldMkLst>
      </pc:sldChg>
      <pc:sldChg chg="add del">
        <pc:chgData name="João Pedro Sousa Gaspar" userId="d5028388-3bb0-4b30-8288-f1267f4917bb" providerId="ADAL" clId="{FDC342AD-D390-433B-B8B7-36810AF082B4}" dt="2023-03-24T14:32:35.293" v="12" actId="47"/>
        <pc:sldMkLst>
          <pc:docMk/>
          <pc:sldMk cId="2697401187" sldId="258"/>
        </pc:sldMkLst>
      </pc:sldChg>
      <pc:sldChg chg="delSp modSp add del mod">
        <pc:chgData name="João Pedro Sousa Gaspar" userId="d5028388-3bb0-4b30-8288-f1267f4917bb" providerId="ADAL" clId="{FDC342AD-D390-433B-B8B7-36810AF082B4}" dt="2023-04-18T10:35:21.993" v="571" actId="47"/>
        <pc:sldMkLst>
          <pc:docMk/>
          <pc:sldMk cId="3337989867" sldId="258"/>
        </pc:sldMkLst>
        <pc:spChg chg="mod">
          <ac:chgData name="João Pedro Sousa Gaspar" userId="d5028388-3bb0-4b30-8288-f1267f4917bb" providerId="ADAL" clId="{FDC342AD-D390-433B-B8B7-36810AF082B4}" dt="2023-04-06T14:56:01.452" v="107" actId="20577"/>
          <ac:spMkLst>
            <pc:docMk/>
            <pc:sldMk cId="3337989867" sldId="258"/>
            <ac:spMk id="8" creationId="{A8B00987-2C95-F9B9-BCB6-6B05E7BC114B}"/>
          </ac:spMkLst>
        </pc:spChg>
        <pc:spChg chg="del mod">
          <ac:chgData name="João Pedro Sousa Gaspar" userId="d5028388-3bb0-4b30-8288-f1267f4917bb" providerId="ADAL" clId="{FDC342AD-D390-433B-B8B7-36810AF082B4}" dt="2023-04-06T14:55:58.290" v="101" actId="478"/>
          <ac:spMkLst>
            <pc:docMk/>
            <pc:sldMk cId="3337989867" sldId="258"/>
            <ac:spMk id="20" creationId="{EAE51089-411E-8631-90D5-00E53804B30C}"/>
          </ac:spMkLst>
        </pc:spChg>
        <pc:picChg chg="del">
          <ac:chgData name="João Pedro Sousa Gaspar" userId="d5028388-3bb0-4b30-8288-f1267f4917bb" providerId="ADAL" clId="{FDC342AD-D390-433B-B8B7-36810AF082B4}" dt="2023-04-06T14:55:57.052" v="99" actId="478"/>
          <ac:picMkLst>
            <pc:docMk/>
            <pc:sldMk cId="3337989867" sldId="258"/>
            <ac:picMk id="14" creationId="{4CD66AC2-F97A-0B6D-9A0A-A1CE93C5B3AD}"/>
          </ac:picMkLst>
        </pc:picChg>
      </pc:sldChg>
      <pc:sldChg chg="addSp delSp modSp add del mod ord">
        <pc:chgData name="João Pedro Sousa Gaspar" userId="d5028388-3bb0-4b30-8288-f1267f4917bb" providerId="ADAL" clId="{FDC342AD-D390-433B-B8B7-36810AF082B4}" dt="2023-04-25T23:35:33.786" v="4779" actId="47"/>
        <pc:sldMkLst>
          <pc:docMk/>
          <pc:sldMk cId="235178045" sldId="259"/>
        </pc:sldMkLst>
        <pc:spChg chg="mod">
          <ac:chgData name="João Pedro Sousa Gaspar" userId="d5028388-3bb0-4b30-8288-f1267f4917bb" providerId="ADAL" clId="{FDC342AD-D390-433B-B8B7-36810AF082B4}" dt="2023-04-18T10:37:36.244" v="683" actId="1076"/>
          <ac:spMkLst>
            <pc:docMk/>
            <pc:sldMk cId="235178045" sldId="259"/>
            <ac:spMk id="4" creationId="{2AEEC5A9-6C8D-52ED-3E07-D9B70569D168}"/>
          </ac:spMkLst>
        </pc:spChg>
        <pc:spChg chg="mod">
          <ac:chgData name="João Pedro Sousa Gaspar" userId="d5028388-3bb0-4b30-8288-f1267f4917bb" providerId="ADAL" clId="{FDC342AD-D390-433B-B8B7-36810AF082B4}" dt="2023-04-18T11:13:20.619" v="1397" actId="20577"/>
          <ac:spMkLst>
            <pc:docMk/>
            <pc:sldMk cId="235178045" sldId="259"/>
            <ac:spMk id="8" creationId="{A8B00987-2C95-F9B9-BCB6-6B05E7BC114B}"/>
          </ac:spMkLst>
        </pc:spChg>
        <pc:spChg chg="mod">
          <ac:chgData name="João Pedro Sousa Gaspar" userId="d5028388-3bb0-4b30-8288-f1267f4917bb" providerId="ADAL" clId="{FDC342AD-D390-433B-B8B7-36810AF082B4}" dt="2023-04-18T10:37:32.478" v="681" actId="1076"/>
          <ac:spMkLst>
            <pc:docMk/>
            <pc:sldMk cId="235178045" sldId="259"/>
            <ac:spMk id="9" creationId="{616DD30F-BD5A-EC95-88D2-ED73B48B14D8}"/>
          </ac:spMkLst>
        </pc:spChg>
        <pc:spChg chg="add del mod">
          <ac:chgData name="João Pedro Sousa Gaspar" userId="d5028388-3bb0-4b30-8288-f1267f4917bb" providerId="ADAL" clId="{FDC342AD-D390-433B-B8B7-36810AF082B4}" dt="2023-04-25T23:35:12.504" v="4776" actId="478"/>
          <ac:spMkLst>
            <pc:docMk/>
            <pc:sldMk cId="235178045" sldId="259"/>
            <ac:spMk id="13" creationId="{2E9883D9-D0AD-7153-7345-9C7122E20B1F}"/>
          </ac:spMkLst>
        </pc:spChg>
        <pc:spChg chg="add del mod">
          <ac:chgData name="João Pedro Sousa Gaspar" userId="d5028388-3bb0-4b30-8288-f1267f4917bb" providerId="ADAL" clId="{FDC342AD-D390-433B-B8B7-36810AF082B4}" dt="2023-04-25T23:35:12.504" v="4776" actId="478"/>
          <ac:spMkLst>
            <pc:docMk/>
            <pc:sldMk cId="235178045" sldId="259"/>
            <ac:spMk id="14" creationId="{9C51356A-3650-F138-9E75-DBFED1A7501F}"/>
          </ac:spMkLst>
        </pc:spChg>
        <pc:spChg chg="add del mod">
          <ac:chgData name="João Pedro Sousa Gaspar" userId="d5028388-3bb0-4b30-8288-f1267f4917bb" providerId="ADAL" clId="{FDC342AD-D390-433B-B8B7-36810AF082B4}" dt="2023-04-25T23:35:12.504" v="4776" actId="478"/>
          <ac:spMkLst>
            <pc:docMk/>
            <pc:sldMk cId="235178045" sldId="259"/>
            <ac:spMk id="15" creationId="{8D8579C6-6D5B-789F-267E-B1B141356187}"/>
          </ac:spMkLst>
        </pc:spChg>
        <pc:spChg chg="add del mod">
          <ac:chgData name="João Pedro Sousa Gaspar" userId="d5028388-3bb0-4b30-8288-f1267f4917bb" providerId="ADAL" clId="{FDC342AD-D390-433B-B8B7-36810AF082B4}" dt="2023-04-18T10:37:05.237" v="666" actId="478"/>
          <ac:spMkLst>
            <pc:docMk/>
            <pc:sldMk cId="235178045" sldId="259"/>
            <ac:spMk id="16" creationId="{2F067A47-FB1A-878F-3E32-73C47C99CABE}"/>
          </ac:spMkLst>
        </pc:spChg>
        <pc:spChg chg="add del mod">
          <ac:chgData name="João Pedro Sousa Gaspar" userId="d5028388-3bb0-4b30-8288-f1267f4917bb" providerId="ADAL" clId="{FDC342AD-D390-433B-B8B7-36810AF082B4}" dt="2023-04-24T11:31:29.630" v="4279" actId="478"/>
          <ac:spMkLst>
            <pc:docMk/>
            <pc:sldMk cId="235178045" sldId="259"/>
            <ac:spMk id="17" creationId="{95C255DF-3592-638F-A972-791FDD446A85}"/>
          </ac:spMkLst>
        </pc:spChg>
        <pc:spChg chg="del">
          <ac:chgData name="João Pedro Sousa Gaspar" userId="d5028388-3bb0-4b30-8288-f1267f4917bb" providerId="ADAL" clId="{FDC342AD-D390-433B-B8B7-36810AF082B4}" dt="2023-04-06T14:56:19.657" v="155" actId="478"/>
          <ac:spMkLst>
            <pc:docMk/>
            <pc:sldMk cId="235178045" sldId="259"/>
            <ac:spMk id="20" creationId="{EAE51089-411E-8631-90D5-00E53804B30C}"/>
          </ac:spMkLst>
        </pc:spChg>
        <pc:picChg chg="add del mod">
          <ac:chgData name="João Pedro Sousa Gaspar" userId="d5028388-3bb0-4b30-8288-f1267f4917bb" providerId="ADAL" clId="{FDC342AD-D390-433B-B8B7-36810AF082B4}" dt="2023-04-25T23:35:12.504" v="4776" actId="478"/>
          <ac:picMkLst>
            <pc:docMk/>
            <pc:sldMk cId="235178045" sldId="259"/>
            <ac:picMk id="2" creationId="{E2B116EE-F369-2234-64DA-7725D859E61F}"/>
          </ac:picMkLst>
        </pc:picChg>
        <pc:picChg chg="add del mod">
          <ac:chgData name="João Pedro Sousa Gaspar" userId="d5028388-3bb0-4b30-8288-f1267f4917bb" providerId="ADAL" clId="{FDC342AD-D390-433B-B8B7-36810AF082B4}" dt="2023-04-25T23:35:12.504" v="4776" actId="478"/>
          <ac:picMkLst>
            <pc:docMk/>
            <pc:sldMk cId="235178045" sldId="259"/>
            <ac:picMk id="3" creationId="{4A28CE6A-1B80-B941-2229-A8DF419437DE}"/>
          </ac:picMkLst>
        </pc:picChg>
        <pc:picChg chg="add del mod">
          <ac:chgData name="João Pedro Sousa Gaspar" userId="d5028388-3bb0-4b30-8288-f1267f4917bb" providerId="ADAL" clId="{FDC342AD-D390-433B-B8B7-36810AF082B4}" dt="2023-04-18T10:37:05.718" v="667" actId="478"/>
          <ac:picMkLst>
            <pc:docMk/>
            <pc:sldMk cId="235178045" sldId="259"/>
            <ac:picMk id="6" creationId="{E94BAB05-683F-BB95-A2FA-FAB398685A44}"/>
          </ac:picMkLst>
        </pc:picChg>
        <pc:picChg chg="add del mod">
          <ac:chgData name="João Pedro Sousa Gaspar" userId="d5028388-3bb0-4b30-8288-f1267f4917bb" providerId="ADAL" clId="{FDC342AD-D390-433B-B8B7-36810AF082B4}" dt="2023-04-25T23:35:12.504" v="4776" actId="478"/>
          <ac:picMkLst>
            <pc:docMk/>
            <pc:sldMk cId="235178045" sldId="259"/>
            <ac:picMk id="12" creationId="{8BAE702B-67EF-2D69-4FE8-7CE850046B55}"/>
          </ac:picMkLst>
        </pc:picChg>
        <pc:picChg chg="del">
          <ac:chgData name="João Pedro Sousa Gaspar" userId="d5028388-3bb0-4b30-8288-f1267f4917bb" providerId="ADAL" clId="{FDC342AD-D390-433B-B8B7-36810AF082B4}" dt="2023-04-06T14:56:18.716" v="154" actId="478"/>
          <ac:picMkLst>
            <pc:docMk/>
            <pc:sldMk cId="235178045" sldId="259"/>
            <ac:picMk id="14" creationId="{4CD66AC2-F97A-0B6D-9A0A-A1CE93C5B3AD}"/>
          </ac:picMkLst>
        </pc:picChg>
      </pc:sldChg>
      <pc:sldChg chg="add del">
        <pc:chgData name="João Pedro Sousa Gaspar" userId="d5028388-3bb0-4b30-8288-f1267f4917bb" providerId="ADAL" clId="{FDC342AD-D390-433B-B8B7-36810AF082B4}" dt="2023-03-24T14:32:35.795" v="13" actId="47"/>
        <pc:sldMkLst>
          <pc:docMk/>
          <pc:sldMk cId="2033784094" sldId="259"/>
        </pc:sldMkLst>
      </pc:sldChg>
      <pc:sldChg chg="add del">
        <pc:chgData name="João Pedro Sousa Gaspar" userId="d5028388-3bb0-4b30-8288-f1267f4917bb" providerId="ADAL" clId="{FDC342AD-D390-433B-B8B7-36810AF082B4}" dt="2023-03-24T14:33:09.137" v="24" actId="47"/>
        <pc:sldMkLst>
          <pc:docMk/>
          <pc:sldMk cId="3305739051" sldId="259"/>
        </pc:sldMkLst>
      </pc:sldChg>
      <pc:sldChg chg="add del">
        <pc:chgData name="João Pedro Sousa Gaspar" userId="d5028388-3bb0-4b30-8288-f1267f4917bb" providerId="ADAL" clId="{FDC342AD-D390-433B-B8B7-36810AF082B4}" dt="2023-03-24T14:32:35.810" v="14" actId="47"/>
        <pc:sldMkLst>
          <pc:docMk/>
          <pc:sldMk cId="373438118" sldId="260"/>
        </pc:sldMkLst>
      </pc:sldChg>
      <pc:sldChg chg="modSp add mod ord modAnim">
        <pc:chgData name="João Pedro Sousa Gaspar" userId="d5028388-3bb0-4b30-8288-f1267f4917bb" providerId="ADAL" clId="{FDC342AD-D390-433B-B8B7-36810AF082B4}" dt="2023-04-26T00:50:43.996" v="4795" actId="20577"/>
        <pc:sldMkLst>
          <pc:docMk/>
          <pc:sldMk cId="507662171" sldId="260"/>
        </pc:sldMkLst>
        <pc:spChg chg="mod">
          <ac:chgData name="João Pedro Sousa Gaspar" userId="d5028388-3bb0-4b30-8288-f1267f4917bb" providerId="ADAL" clId="{FDC342AD-D390-433B-B8B7-36810AF082B4}" dt="2023-04-06T14:56:46.207" v="197" actId="20577"/>
          <ac:spMkLst>
            <pc:docMk/>
            <pc:sldMk cId="507662171" sldId="260"/>
            <ac:spMk id="8" creationId="{A8B00987-2C95-F9B9-BCB6-6B05E7BC114B}"/>
          </ac:spMkLst>
        </pc:spChg>
        <pc:spChg chg="mod">
          <ac:chgData name="João Pedro Sousa Gaspar" userId="d5028388-3bb0-4b30-8288-f1267f4917bb" providerId="ADAL" clId="{FDC342AD-D390-433B-B8B7-36810AF082B4}" dt="2023-04-26T00:50:43.996" v="4795" actId="20577"/>
          <ac:spMkLst>
            <pc:docMk/>
            <pc:sldMk cId="507662171" sldId="260"/>
            <ac:spMk id="20" creationId="{EAE51089-411E-8631-90D5-00E53804B30C}"/>
          </ac:spMkLst>
        </pc:spChg>
        <pc:picChg chg="mod">
          <ac:chgData name="João Pedro Sousa Gaspar" userId="d5028388-3bb0-4b30-8288-f1267f4917bb" providerId="ADAL" clId="{FDC342AD-D390-433B-B8B7-36810AF082B4}" dt="2023-04-24T17:03:03.144" v="4666" actId="1076"/>
          <ac:picMkLst>
            <pc:docMk/>
            <pc:sldMk cId="507662171" sldId="260"/>
            <ac:picMk id="14" creationId="{4CD66AC2-F97A-0B6D-9A0A-A1CE93C5B3AD}"/>
          </ac:picMkLst>
        </pc:picChg>
        <pc:cxnChg chg="mod">
          <ac:chgData name="João Pedro Sousa Gaspar" userId="d5028388-3bb0-4b30-8288-f1267f4917bb" providerId="ADAL" clId="{FDC342AD-D390-433B-B8B7-36810AF082B4}" dt="2023-04-24T17:03:36.281" v="4668" actId="1076"/>
          <ac:cxnSpMkLst>
            <pc:docMk/>
            <pc:sldMk cId="507662171" sldId="260"/>
            <ac:cxnSpMk id="7" creationId="{9AA5A2E4-6F9C-727C-A8AE-C08EE219F0F9}"/>
          </ac:cxnSpMkLst>
        </pc:cxnChg>
      </pc:sldChg>
      <pc:sldChg chg="add del">
        <pc:chgData name="João Pedro Sousa Gaspar" userId="d5028388-3bb0-4b30-8288-f1267f4917bb" providerId="ADAL" clId="{FDC342AD-D390-433B-B8B7-36810AF082B4}" dt="2023-03-24T14:33:09.325" v="25" actId="47"/>
        <pc:sldMkLst>
          <pc:docMk/>
          <pc:sldMk cId="2341762142" sldId="260"/>
        </pc:sldMkLst>
      </pc:sldChg>
      <pc:sldChg chg="addSp delSp modSp add del mod ord">
        <pc:chgData name="João Pedro Sousa Gaspar" userId="d5028388-3bb0-4b30-8288-f1267f4917bb" providerId="ADAL" clId="{FDC342AD-D390-433B-B8B7-36810AF082B4}" dt="2023-04-24T17:03:41.306" v="4673" actId="1076"/>
        <pc:sldMkLst>
          <pc:docMk/>
          <pc:sldMk cId="229959805" sldId="261"/>
        </pc:sldMkLst>
        <pc:spChg chg="add del mod">
          <ac:chgData name="João Pedro Sousa Gaspar" userId="d5028388-3bb0-4b30-8288-f1267f4917bb" providerId="ADAL" clId="{FDC342AD-D390-433B-B8B7-36810AF082B4}" dt="2023-04-24T16:53:41.040" v="4628" actId="20577"/>
          <ac:spMkLst>
            <pc:docMk/>
            <pc:sldMk cId="229959805" sldId="261"/>
            <ac:spMk id="6" creationId="{3145A013-B7E4-F989-1A95-B4293A2700BF}"/>
          </ac:spMkLst>
        </pc:spChg>
        <pc:spChg chg="mod">
          <ac:chgData name="João Pedro Sousa Gaspar" userId="d5028388-3bb0-4b30-8288-f1267f4917bb" providerId="ADAL" clId="{FDC342AD-D390-433B-B8B7-36810AF082B4}" dt="2023-04-24T17:02:11.108" v="4661" actId="1076"/>
          <ac:spMkLst>
            <pc:docMk/>
            <pc:sldMk cId="229959805" sldId="261"/>
            <ac:spMk id="8" creationId="{A8B00987-2C95-F9B9-BCB6-6B05E7BC114B}"/>
          </ac:spMkLst>
        </pc:spChg>
        <pc:spChg chg="add mod">
          <ac:chgData name="João Pedro Sousa Gaspar" userId="d5028388-3bb0-4b30-8288-f1267f4917bb" providerId="ADAL" clId="{FDC342AD-D390-433B-B8B7-36810AF082B4}" dt="2023-04-24T16:55:28.498" v="4632"/>
          <ac:spMkLst>
            <pc:docMk/>
            <pc:sldMk cId="229959805" sldId="261"/>
            <ac:spMk id="12" creationId="{CD6CDAE2-F91D-871C-770B-2D2BDE2488F8}"/>
          </ac:spMkLst>
        </pc:spChg>
        <pc:grpChg chg="add mod">
          <ac:chgData name="João Pedro Sousa Gaspar" userId="d5028388-3bb0-4b30-8288-f1267f4917bb" providerId="ADAL" clId="{FDC342AD-D390-433B-B8B7-36810AF082B4}" dt="2023-04-24T17:03:38.410" v="4672" actId="1076"/>
          <ac:grpSpMkLst>
            <pc:docMk/>
            <pc:sldMk cId="229959805" sldId="261"/>
            <ac:grpSpMk id="14" creationId="{774505F8-C7BF-4A09-A884-5FD392C059CB}"/>
          </ac:grpSpMkLst>
        </pc:grpChg>
        <pc:picChg chg="add mod">
          <ac:chgData name="João Pedro Sousa Gaspar" userId="d5028388-3bb0-4b30-8288-f1267f4917bb" providerId="ADAL" clId="{FDC342AD-D390-433B-B8B7-36810AF082B4}" dt="2023-04-24T16:52:31.455" v="4591" actId="164"/>
          <ac:picMkLst>
            <pc:docMk/>
            <pc:sldMk cId="229959805" sldId="261"/>
            <ac:picMk id="2" creationId="{73B90CD9-ADC5-6C4E-1A24-43F8568A093F}"/>
          </ac:picMkLst>
        </pc:picChg>
        <pc:picChg chg="add mod">
          <ac:chgData name="João Pedro Sousa Gaspar" userId="d5028388-3bb0-4b30-8288-f1267f4917bb" providerId="ADAL" clId="{FDC342AD-D390-433B-B8B7-36810AF082B4}" dt="2023-04-24T16:52:31.455" v="4591" actId="164"/>
          <ac:picMkLst>
            <pc:docMk/>
            <pc:sldMk cId="229959805" sldId="261"/>
            <ac:picMk id="3" creationId="{45FFB1A8-C828-8562-B017-3239B5455E6C}"/>
          </ac:picMkLst>
        </pc:picChg>
        <pc:picChg chg="add mod">
          <ac:chgData name="João Pedro Sousa Gaspar" userId="d5028388-3bb0-4b30-8288-f1267f4917bb" providerId="ADAL" clId="{FDC342AD-D390-433B-B8B7-36810AF082B4}" dt="2023-04-24T17:03:41.306" v="4673" actId="1076"/>
          <ac:picMkLst>
            <pc:docMk/>
            <pc:sldMk cId="229959805" sldId="261"/>
            <ac:picMk id="2050" creationId="{C6D88226-42CD-25B8-FF99-D3E72AFEBDB8}"/>
          </ac:picMkLst>
        </pc:picChg>
        <pc:cxnChg chg="mod">
          <ac:chgData name="João Pedro Sousa Gaspar" userId="d5028388-3bb0-4b30-8288-f1267f4917bb" providerId="ADAL" clId="{FDC342AD-D390-433B-B8B7-36810AF082B4}" dt="2023-04-24T17:03:37.537" v="4671" actId="1076"/>
          <ac:cxnSpMkLst>
            <pc:docMk/>
            <pc:sldMk cId="229959805" sldId="261"/>
            <ac:cxnSpMk id="7" creationId="{9AA5A2E4-6F9C-727C-A8AE-C08EE219F0F9}"/>
          </ac:cxnSpMkLst>
        </pc:cxnChg>
      </pc:sldChg>
      <pc:sldChg chg="add del">
        <pc:chgData name="João Pedro Sousa Gaspar" userId="d5028388-3bb0-4b30-8288-f1267f4917bb" providerId="ADAL" clId="{FDC342AD-D390-433B-B8B7-36810AF082B4}" dt="2023-03-24T14:32:35.842" v="15" actId="47"/>
        <pc:sldMkLst>
          <pc:docMk/>
          <pc:sldMk cId="1776531816" sldId="261"/>
        </pc:sldMkLst>
      </pc:sldChg>
      <pc:sldChg chg="add del">
        <pc:chgData name="João Pedro Sousa Gaspar" userId="d5028388-3bb0-4b30-8288-f1267f4917bb" providerId="ADAL" clId="{FDC342AD-D390-433B-B8B7-36810AF082B4}" dt="2023-03-24T14:33:09.465" v="26" actId="47"/>
        <pc:sldMkLst>
          <pc:docMk/>
          <pc:sldMk cId="3440194183" sldId="261"/>
        </pc:sldMkLst>
      </pc:sldChg>
      <pc:sldChg chg="add del">
        <pc:chgData name="João Pedro Sousa Gaspar" userId="d5028388-3bb0-4b30-8288-f1267f4917bb" providerId="ADAL" clId="{FDC342AD-D390-433B-B8B7-36810AF082B4}" dt="2023-03-24T14:32:35.973" v="16" actId="47"/>
        <pc:sldMkLst>
          <pc:docMk/>
          <pc:sldMk cId="401845092" sldId="262"/>
        </pc:sldMkLst>
      </pc:sldChg>
      <pc:sldChg chg="addSp delSp modSp add mod modAnim">
        <pc:chgData name="João Pedro Sousa Gaspar" userId="d5028388-3bb0-4b30-8288-f1267f4917bb" providerId="ADAL" clId="{FDC342AD-D390-433B-B8B7-36810AF082B4}" dt="2023-04-25T16:40:33.891" v="4724"/>
        <pc:sldMkLst>
          <pc:docMk/>
          <pc:sldMk cId="2860649655" sldId="262"/>
        </pc:sldMkLst>
        <pc:spChg chg="mod">
          <ac:chgData name="João Pedro Sousa Gaspar" userId="d5028388-3bb0-4b30-8288-f1267f4917bb" providerId="ADAL" clId="{FDC342AD-D390-433B-B8B7-36810AF082B4}" dt="2023-04-18T10:51:44.743" v="846" actId="20577"/>
          <ac:spMkLst>
            <pc:docMk/>
            <pc:sldMk cId="2860649655" sldId="262"/>
            <ac:spMk id="8" creationId="{A8B00987-2C95-F9B9-BCB6-6B05E7BC114B}"/>
          </ac:spMkLst>
        </pc:spChg>
        <pc:spChg chg="del mod">
          <ac:chgData name="João Pedro Sousa Gaspar" userId="d5028388-3bb0-4b30-8288-f1267f4917bb" providerId="ADAL" clId="{FDC342AD-D390-433B-B8B7-36810AF082B4}" dt="2023-04-18T10:50:26.956" v="799" actId="478"/>
          <ac:spMkLst>
            <pc:docMk/>
            <pc:sldMk cId="2860649655" sldId="262"/>
            <ac:spMk id="20" creationId="{EAE51089-411E-8631-90D5-00E53804B30C}"/>
          </ac:spMkLst>
        </pc:spChg>
        <pc:graphicFrameChg chg="add mod modGraphic">
          <ac:chgData name="João Pedro Sousa Gaspar" userId="d5028388-3bb0-4b30-8288-f1267f4917bb" providerId="ADAL" clId="{FDC342AD-D390-433B-B8B7-36810AF082B4}" dt="2023-04-25T16:40:33.891" v="4724"/>
          <ac:graphicFrameMkLst>
            <pc:docMk/>
            <pc:sldMk cId="2860649655" sldId="262"/>
            <ac:graphicFrameMk id="2" creationId="{3EAA5840-C4FC-9D28-2D3D-8763FFAC53A5}"/>
          </ac:graphicFrameMkLst>
        </pc:graphicFrameChg>
        <pc:picChg chg="del">
          <ac:chgData name="João Pedro Sousa Gaspar" userId="d5028388-3bb0-4b30-8288-f1267f4917bb" providerId="ADAL" clId="{FDC342AD-D390-433B-B8B7-36810AF082B4}" dt="2023-04-18T10:50:24.915" v="797" actId="478"/>
          <ac:picMkLst>
            <pc:docMk/>
            <pc:sldMk cId="2860649655" sldId="262"/>
            <ac:picMk id="14" creationId="{4CD66AC2-F97A-0B6D-9A0A-A1CE93C5B3AD}"/>
          </ac:picMkLst>
        </pc:picChg>
      </pc:sldChg>
      <pc:sldChg chg="modSp add del mod ord">
        <pc:chgData name="João Pedro Sousa Gaspar" userId="d5028388-3bb0-4b30-8288-f1267f4917bb" providerId="ADAL" clId="{FDC342AD-D390-433B-B8B7-36810AF082B4}" dt="2023-04-24T14:11:05.138" v="4479" actId="47"/>
        <pc:sldMkLst>
          <pc:docMk/>
          <pc:sldMk cId="2430166482" sldId="263"/>
        </pc:sldMkLst>
        <pc:spChg chg="mod">
          <ac:chgData name="João Pedro Sousa Gaspar" userId="d5028388-3bb0-4b30-8288-f1267f4917bb" providerId="ADAL" clId="{FDC342AD-D390-433B-B8B7-36810AF082B4}" dt="2023-04-18T11:32:46.769" v="1553" actId="20577"/>
          <ac:spMkLst>
            <pc:docMk/>
            <pc:sldMk cId="2430166482" sldId="263"/>
            <ac:spMk id="8" creationId="{A8B00987-2C95-F9B9-BCB6-6B05E7BC114B}"/>
          </ac:spMkLst>
        </pc:spChg>
      </pc:sldChg>
      <pc:sldChg chg="addSp delSp modSp add mod ord modAnim">
        <pc:chgData name="João Pedro Sousa Gaspar" userId="d5028388-3bb0-4b30-8288-f1267f4917bb" providerId="ADAL" clId="{FDC342AD-D390-433B-B8B7-36810AF082B4}" dt="2023-04-25T16:55:49.305" v="4728"/>
        <pc:sldMkLst>
          <pc:docMk/>
          <pc:sldMk cId="3535077424" sldId="264"/>
        </pc:sldMkLst>
        <pc:spChg chg="add mod topLvl">
          <ac:chgData name="João Pedro Sousa Gaspar" userId="d5028388-3bb0-4b30-8288-f1267f4917bb" providerId="ADAL" clId="{FDC342AD-D390-433B-B8B7-36810AF082B4}" dt="2023-04-24T13:59:39.172" v="4416" actId="164"/>
          <ac:spMkLst>
            <pc:docMk/>
            <pc:sldMk cId="3535077424" sldId="264"/>
            <ac:spMk id="3" creationId="{15D5868C-BAE2-0DA5-7D2E-9DBD1B92BDE8}"/>
          </ac:spMkLst>
        </pc:spChg>
        <pc:spChg chg="add del">
          <ac:chgData name="João Pedro Sousa Gaspar" userId="d5028388-3bb0-4b30-8288-f1267f4917bb" providerId="ADAL" clId="{FDC342AD-D390-433B-B8B7-36810AF082B4}" dt="2023-04-20T05:42:05.977" v="1614"/>
          <ac:spMkLst>
            <pc:docMk/>
            <pc:sldMk cId="3535077424" sldId="264"/>
            <ac:spMk id="6" creationId="{C1D4AFBA-3BFF-6A8A-B566-057A5EEC4889}"/>
          </ac:spMkLst>
        </pc:spChg>
        <pc:spChg chg="mod">
          <ac:chgData name="João Pedro Sousa Gaspar" userId="d5028388-3bb0-4b30-8288-f1267f4917bb" providerId="ADAL" clId="{FDC342AD-D390-433B-B8B7-36810AF082B4}" dt="2023-04-18T10:53:50.612" v="989" actId="20577"/>
          <ac:spMkLst>
            <pc:docMk/>
            <pc:sldMk cId="3535077424" sldId="264"/>
            <ac:spMk id="8" creationId="{A8B00987-2C95-F9B9-BCB6-6B05E7BC114B}"/>
          </ac:spMkLst>
        </pc:spChg>
        <pc:spChg chg="add del">
          <ac:chgData name="João Pedro Sousa Gaspar" userId="d5028388-3bb0-4b30-8288-f1267f4917bb" providerId="ADAL" clId="{FDC342AD-D390-433B-B8B7-36810AF082B4}" dt="2023-04-20T05:42:11.073" v="1616" actId="478"/>
          <ac:spMkLst>
            <pc:docMk/>
            <pc:sldMk cId="3535077424" sldId="264"/>
            <ac:spMk id="12" creationId="{10816C60-A00E-2B42-46D0-E99B8AB3177F}"/>
          </ac:spMkLst>
        </pc:spChg>
        <pc:spChg chg="add del mod">
          <ac:chgData name="João Pedro Sousa Gaspar" userId="d5028388-3bb0-4b30-8288-f1267f4917bb" providerId="ADAL" clId="{FDC342AD-D390-433B-B8B7-36810AF082B4}" dt="2023-04-20T05:42:27.352" v="1623" actId="478"/>
          <ac:spMkLst>
            <pc:docMk/>
            <pc:sldMk cId="3535077424" sldId="264"/>
            <ac:spMk id="13" creationId="{3FE09721-B202-34BE-8625-FCF1675058CD}"/>
          </ac:spMkLst>
        </pc:spChg>
        <pc:spChg chg="add mod">
          <ac:chgData name="João Pedro Sousa Gaspar" userId="d5028388-3bb0-4b30-8288-f1267f4917bb" providerId="ADAL" clId="{FDC342AD-D390-433B-B8B7-36810AF082B4}" dt="2023-04-24T13:59:14.752" v="4407" actId="1076"/>
          <ac:spMkLst>
            <pc:docMk/>
            <pc:sldMk cId="3535077424" sldId="264"/>
            <ac:spMk id="17" creationId="{6A86460D-4F4F-0E5E-01AA-321983DF4457}"/>
          </ac:spMkLst>
        </pc:spChg>
        <pc:spChg chg="add mod">
          <ac:chgData name="João Pedro Sousa Gaspar" userId="d5028388-3bb0-4b30-8288-f1267f4917bb" providerId="ADAL" clId="{FDC342AD-D390-433B-B8B7-36810AF082B4}" dt="2023-04-20T05:43:45.337" v="1650" actId="571"/>
          <ac:spMkLst>
            <pc:docMk/>
            <pc:sldMk cId="3535077424" sldId="264"/>
            <ac:spMk id="19" creationId="{9F9F1AA1-792B-642D-1EF2-8905D8465AB1}"/>
          </ac:spMkLst>
        </pc:spChg>
        <pc:spChg chg="add mod">
          <ac:chgData name="João Pedro Sousa Gaspar" userId="d5028388-3bb0-4b30-8288-f1267f4917bb" providerId="ADAL" clId="{FDC342AD-D390-433B-B8B7-36810AF082B4}" dt="2023-04-20T05:43:44.166" v="1649" actId="571"/>
          <ac:spMkLst>
            <pc:docMk/>
            <pc:sldMk cId="3535077424" sldId="264"/>
            <ac:spMk id="22" creationId="{8A1A6DAF-48B1-4C01-F28D-470AF4C9BFCC}"/>
          </ac:spMkLst>
        </pc:spChg>
        <pc:grpChg chg="add mod">
          <ac:chgData name="João Pedro Sousa Gaspar" userId="d5028388-3bb0-4b30-8288-f1267f4917bb" providerId="ADAL" clId="{FDC342AD-D390-433B-B8B7-36810AF082B4}" dt="2023-04-24T13:59:14.752" v="4407" actId="1076"/>
          <ac:grpSpMkLst>
            <pc:docMk/>
            <pc:sldMk cId="3535077424" sldId="264"/>
            <ac:grpSpMk id="2" creationId="{110ABB14-CCD0-E415-3C1E-C0A181D434D1}"/>
          </ac:grpSpMkLst>
        </pc:grpChg>
        <pc:grpChg chg="add del mod">
          <ac:chgData name="João Pedro Sousa Gaspar" userId="d5028388-3bb0-4b30-8288-f1267f4917bb" providerId="ADAL" clId="{FDC342AD-D390-433B-B8B7-36810AF082B4}" dt="2023-04-24T13:59:34.946" v="4415" actId="165"/>
          <ac:grpSpMkLst>
            <pc:docMk/>
            <pc:sldMk cId="3535077424" sldId="264"/>
            <ac:grpSpMk id="6" creationId="{2FE5F3D7-7673-86CF-E6CD-93E61AE11C1C}"/>
          </ac:grpSpMkLst>
        </pc:grpChg>
        <pc:grpChg chg="add mod">
          <ac:chgData name="João Pedro Sousa Gaspar" userId="d5028388-3bb0-4b30-8288-f1267f4917bb" providerId="ADAL" clId="{FDC342AD-D390-433B-B8B7-36810AF082B4}" dt="2023-04-24T13:59:39.172" v="4416" actId="164"/>
          <ac:grpSpMkLst>
            <pc:docMk/>
            <pc:sldMk cId="3535077424" sldId="264"/>
            <ac:grpSpMk id="13" creationId="{281204D7-0FE7-2E19-9EE7-4426DA2776E2}"/>
          </ac:grpSpMkLst>
        </pc:grpChg>
        <pc:picChg chg="add mod">
          <ac:chgData name="João Pedro Sousa Gaspar" userId="d5028388-3bb0-4b30-8288-f1267f4917bb" providerId="ADAL" clId="{FDC342AD-D390-433B-B8B7-36810AF082B4}" dt="2023-04-18T11:02:40.662" v="1127" actId="571"/>
          <ac:picMkLst>
            <pc:docMk/>
            <pc:sldMk cId="3535077424" sldId="264"/>
            <ac:picMk id="2" creationId="{F206D35F-B5FC-C499-9415-A3EA2035C411}"/>
          </ac:picMkLst>
        </pc:picChg>
        <pc:picChg chg="add mod">
          <ac:chgData name="João Pedro Sousa Gaspar" userId="d5028388-3bb0-4b30-8288-f1267f4917bb" providerId="ADAL" clId="{FDC342AD-D390-433B-B8B7-36810AF082B4}" dt="2023-04-18T11:02:40.662" v="1127" actId="571"/>
          <ac:picMkLst>
            <pc:docMk/>
            <pc:sldMk cId="3535077424" sldId="264"/>
            <ac:picMk id="3" creationId="{64438E21-F642-DFA5-C5BF-AACB9FA2DD7D}"/>
          </ac:picMkLst>
        </pc:picChg>
        <pc:picChg chg="add mod">
          <ac:chgData name="João Pedro Sousa Gaspar" userId="d5028388-3bb0-4b30-8288-f1267f4917bb" providerId="ADAL" clId="{FDC342AD-D390-433B-B8B7-36810AF082B4}" dt="2023-04-24T13:59:24.722" v="4414"/>
          <ac:picMkLst>
            <pc:docMk/>
            <pc:sldMk cId="3535077424" sldId="264"/>
            <ac:picMk id="12" creationId="{F903E4BC-3202-8D50-7C70-D7F70241669D}"/>
          </ac:picMkLst>
        </pc:picChg>
        <pc:picChg chg="add mod">
          <ac:chgData name="João Pedro Sousa Gaspar" userId="d5028388-3bb0-4b30-8288-f1267f4917bb" providerId="ADAL" clId="{FDC342AD-D390-433B-B8B7-36810AF082B4}" dt="2023-04-20T05:42:20.768" v="1619" actId="571"/>
          <ac:picMkLst>
            <pc:docMk/>
            <pc:sldMk cId="3535077424" sldId="264"/>
            <ac:picMk id="14" creationId="{CBB7F355-DB11-AD6B-7D6E-AA17C63CB837}"/>
          </ac:picMkLst>
        </pc:picChg>
        <pc:picChg chg="add mod">
          <ac:chgData name="João Pedro Sousa Gaspar" userId="d5028388-3bb0-4b30-8288-f1267f4917bb" providerId="ADAL" clId="{FDC342AD-D390-433B-B8B7-36810AF082B4}" dt="2023-04-20T05:42:23.062" v="1621" actId="571"/>
          <ac:picMkLst>
            <pc:docMk/>
            <pc:sldMk cId="3535077424" sldId="264"/>
            <ac:picMk id="15" creationId="{68CB471B-7B6B-877A-2A53-A193CD742CAE}"/>
          </ac:picMkLst>
        </pc:picChg>
        <pc:picChg chg="add mod">
          <ac:chgData name="João Pedro Sousa Gaspar" userId="d5028388-3bb0-4b30-8288-f1267f4917bb" providerId="ADAL" clId="{FDC342AD-D390-433B-B8B7-36810AF082B4}" dt="2023-04-20T05:43:45.337" v="1650" actId="571"/>
          <ac:picMkLst>
            <pc:docMk/>
            <pc:sldMk cId="3535077424" sldId="264"/>
            <ac:picMk id="18" creationId="{28C8A620-2AE4-A6A9-A65A-3A19BC6CF127}"/>
          </ac:picMkLst>
        </pc:picChg>
        <pc:picChg chg="add mod">
          <ac:chgData name="João Pedro Sousa Gaspar" userId="d5028388-3bb0-4b30-8288-f1267f4917bb" providerId="ADAL" clId="{FDC342AD-D390-433B-B8B7-36810AF082B4}" dt="2023-04-20T05:43:44.166" v="1649" actId="571"/>
          <ac:picMkLst>
            <pc:docMk/>
            <pc:sldMk cId="3535077424" sldId="264"/>
            <ac:picMk id="20" creationId="{A4B71652-47A7-85C8-D3E4-637897483A3A}"/>
          </ac:picMkLst>
        </pc:picChg>
        <pc:picChg chg="add mod">
          <ac:chgData name="João Pedro Sousa Gaspar" userId="d5028388-3bb0-4b30-8288-f1267f4917bb" providerId="ADAL" clId="{FDC342AD-D390-433B-B8B7-36810AF082B4}" dt="2023-04-20T05:43:44.166" v="1649" actId="571"/>
          <ac:picMkLst>
            <pc:docMk/>
            <pc:sldMk cId="3535077424" sldId="264"/>
            <ac:picMk id="21" creationId="{021AFFFB-C9CB-97B0-3A63-45CB95083B16}"/>
          </ac:picMkLst>
        </pc:picChg>
        <pc:picChg chg="add del mod">
          <ac:chgData name="João Pedro Sousa Gaspar" userId="d5028388-3bb0-4b30-8288-f1267f4917bb" providerId="ADAL" clId="{FDC342AD-D390-433B-B8B7-36810AF082B4}" dt="2023-04-20T05:43:14.455" v="1628" actId="478"/>
          <ac:picMkLst>
            <pc:docMk/>
            <pc:sldMk cId="3535077424" sldId="264"/>
            <ac:picMk id="1032" creationId="{F595AA39-80B6-5F9E-217A-0D1CE859789B}"/>
          </ac:picMkLst>
        </pc:picChg>
        <pc:picChg chg="add mod">
          <ac:chgData name="João Pedro Sousa Gaspar" userId="d5028388-3bb0-4b30-8288-f1267f4917bb" providerId="ADAL" clId="{FDC342AD-D390-433B-B8B7-36810AF082B4}" dt="2023-04-24T13:59:14.752" v="4407" actId="1076"/>
          <ac:picMkLst>
            <pc:docMk/>
            <pc:sldMk cId="3535077424" sldId="264"/>
            <ac:picMk id="1034" creationId="{96E518E9-B706-E2D1-98F4-B652D4A594F3}"/>
          </ac:picMkLst>
        </pc:picChg>
        <pc:picChg chg="add del mod">
          <ac:chgData name="João Pedro Sousa Gaspar" userId="d5028388-3bb0-4b30-8288-f1267f4917bb" providerId="ADAL" clId="{FDC342AD-D390-433B-B8B7-36810AF082B4}" dt="2023-04-18T11:02:49.468" v="1133" actId="478"/>
          <ac:picMkLst>
            <pc:docMk/>
            <pc:sldMk cId="3535077424" sldId="264"/>
            <ac:picMk id="4098" creationId="{DA0C9FB1-8937-1A82-B1C7-0B347CCF8347}"/>
          </ac:picMkLst>
        </pc:picChg>
        <pc:picChg chg="add del mod">
          <ac:chgData name="João Pedro Sousa Gaspar" userId="d5028388-3bb0-4b30-8288-f1267f4917bb" providerId="ADAL" clId="{FDC342AD-D390-433B-B8B7-36810AF082B4}" dt="2023-04-18T11:04:09.349" v="1149" actId="21"/>
          <ac:picMkLst>
            <pc:docMk/>
            <pc:sldMk cId="3535077424" sldId="264"/>
            <ac:picMk id="4100" creationId="{33C24F82-D54F-1B8B-56FE-EF6670817E46}"/>
          </ac:picMkLst>
        </pc:picChg>
        <pc:picChg chg="add del mod">
          <ac:chgData name="João Pedro Sousa Gaspar" userId="d5028388-3bb0-4b30-8288-f1267f4917bb" providerId="ADAL" clId="{FDC342AD-D390-433B-B8B7-36810AF082B4}" dt="2023-04-20T05:42:04.267" v="1612" actId="478"/>
          <ac:picMkLst>
            <pc:docMk/>
            <pc:sldMk cId="3535077424" sldId="264"/>
            <ac:picMk id="4102" creationId="{51E6A1B4-B4AA-5433-EF6E-8D6D55067F89}"/>
          </ac:picMkLst>
        </pc:picChg>
        <pc:picChg chg="add del mod">
          <ac:chgData name="João Pedro Sousa Gaspar" userId="d5028388-3bb0-4b30-8288-f1267f4917bb" providerId="ADAL" clId="{FDC342AD-D390-433B-B8B7-36810AF082B4}" dt="2023-04-18T11:14:50.288" v="1427" actId="21"/>
          <ac:picMkLst>
            <pc:docMk/>
            <pc:sldMk cId="3535077424" sldId="264"/>
            <ac:picMk id="4104" creationId="{D81DB363-A883-AD41-00DA-8428EC5E42C2}"/>
          </ac:picMkLst>
        </pc:picChg>
        <pc:picChg chg="add del mod">
          <ac:chgData name="João Pedro Sousa Gaspar" userId="d5028388-3bb0-4b30-8288-f1267f4917bb" providerId="ADAL" clId="{FDC342AD-D390-433B-B8B7-36810AF082B4}" dt="2023-04-18T11:20:30.266" v="1502" actId="21"/>
          <ac:picMkLst>
            <pc:docMk/>
            <pc:sldMk cId="3535077424" sldId="264"/>
            <ac:picMk id="4106" creationId="{A0CB4CDD-11AA-2890-1287-E77B47A5FE75}"/>
          </ac:picMkLst>
        </pc:picChg>
        <pc:picChg chg="add mod topLvl">
          <ac:chgData name="João Pedro Sousa Gaspar" userId="d5028388-3bb0-4b30-8288-f1267f4917bb" providerId="ADAL" clId="{FDC342AD-D390-433B-B8B7-36810AF082B4}" dt="2023-04-24T13:59:39.172" v="4416" actId="164"/>
          <ac:picMkLst>
            <pc:docMk/>
            <pc:sldMk cId="3535077424" sldId="264"/>
            <ac:picMk id="4108" creationId="{F29C74DB-C9E5-B567-BDB5-540C084AEAE3}"/>
          </ac:picMkLst>
        </pc:picChg>
        <pc:picChg chg="add mod">
          <ac:chgData name="João Pedro Sousa Gaspar" userId="d5028388-3bb0-4b30-8288-f1267f4917bb" providerId="ADAL" clId="{FDC342AD-D390-433B-B8B7-36810AF082B4}" dt="2023-04-24T13:59:15.736" v="4408" actId="1076"/>
          <ac:picMkLst>
            <pc:docMk/>
            <pc:sldMk cId="3535077424" sldId="264"/>
            <ac:picMk id="4110" creationId="{F2A0068B-614B-8903-4760-107993AD896D}"/>
          </ac:picMkLst>
        </pc:picChg>
        <pc:picChg chg="add mod">
          <ac:chgData name="João Pedro Sousa Gaspar" userId="d5028388-3bb0-4b30-8288-f1267f4917bb" providerId="ADAL" clId="{FDC342AD-D390-433B-B8B7-36810AF082B4}" dt="2023-04-18T11:31:39.901" v="1545" actId="1076"/>
          <ac:picMkLst>
            <pc:docMk/>
            <pc:sldMk cId="3535077424" sldId="264"/>
            <ac:picMk id="4112" creationId="{306D3E16-86A1-7D52-5B63-CF010AD7B092}"/>
          </ac:picMkLst>
        </pc:picChg>
        <pc:picChg chg="add del mod">
          <ac:chgData name="João Pedro Sousa Gaspar" userId="d5028388-3bb0-4b30-8288-f1267f4917bb" providerId="ADAL" clId="{FDC342AD-D390-433B-B8B7-36810AF082B4}" dt="2023-04-24T13:59:24.238" v="4413" actId="21"/>
          <ac:picMkLst>
            <pc:docMk/>
            <pc:sldMk cId="3535077424" sldId="264"/>
            <ac:picMk id="4114" creationId="{A748AD71-E6D4-4257-0E79-FE5807826372}"/>
          </ac:picMkLst>
        </pc:picChg>
        <pc:picChg chg="add mod">
          <ac:chgData name="João Pedro Sousa Gaspar" userId="d5028388-3bb0-4b30-8288-f1267f4917bb" providerId="ADAL" clId="{FDC342AD-D390-433B-B8B7-36810AF082B4}" dt="2023-04-18T11:32:30.142" v="1551" actId="1076"/>
          <ac:picMkLst>
            <pc:docMk/>
            <pc:sldMk cId="3535077424" sldId="264"/>
            <ac:picMk id="4116" creationId="{7A0FB508-A4BD-BF83-2D06-71B4ED3EE8B7}"/>
          </ac:picMkLst>
        </pc:picChg>
      </pc:sldChg>
      <pc:sldChg chg="addSp delSp modSp add mod ord modAnim">
        <pc:chgData name="João Pedro Sousa Gaspar" userId="d5028388-3bb0-4b30-8288-f1267f4917bb" providerId="ADAL" clId="{FDC342AD-D390-433B-B8B7-36810AF082B4}" dt="2023-04-25T16:55:45.668" v="4726"/>
        <pc:sldMkLst>
          <pc:docMk/>
          <pc:sldMk cId="4183267187" sldId="265"/>
        </pc:sldMkLst>
        <pc:spChg chg="mod">
          <ac:chgData name="João Pedro Sousa Gaspar" userId="d5028388-3bb0-4b30-8288-f1267f4917bb" providerId="ADAL" clId="{FDC342AD-D390-433B-B8B7-36810AF082B4}" dt="2023-04-18T11:20:36.834" v="1506" actId="1076"/>
          <ac:spMkLst>
            <pc:docMk/>
            <pc:sldMk cId="4183267187" sldId="265"/>
            <ac:spMk id="4" creationId="{2AEEC5A9-6C8D-52ED-3E07-D9B70569D168}"/>
          </ac:spMkLst>
        </pc:spChg>
        <pc:spChg chg="mod">
          <ac:chgData name="João Pedro Sousa Gaspar" userId="d5028388-3bb0-4b30-8288-f1267f4917bb" providerId="ADAL" clId="{FDC342AD-D390-433B-B8B7-36810AF082B4}" dt="2023-04-18T11:20:36.834" v="1506" actId="1076"/>
          <ac:spMkLst>
            <pc:docMk/>
            <pc:sldMk cId="4183267187" sldId="265"/>
            <ac:spMk id="5" creationId="{D0C4C93E-5F73-A4EB-9E82-09FE275733E1}"/>
          </ac:spMkLst>
        </pc:spChg>
        <pc:spChg chg="mod">
          <ac:chgData name="João Pedro Sousa Gaspar" userId="d5028388-3bb0-4b30-8288-f1267f4917bb" providerId="ADAL" clId="{FDC342AD-D390-433B-B8B7-36810AF082B4}" dt="2023-04-18T10:53:56.203" v="1001" actId="20577"/>
          <ac:spMkLst>
            <pc:docMk/>
            <pc:sldMk cId="4183267187" sldId="265"/>
            <ac:spMk id="8" creationId="{A8B00987-2C95-F9B9-BCB6-6B05E7BC114B}"/>
          </ac:spMkLst>
        </pc:spChg>
        <pc:spChg chg="mod">
          <ac:chgData name="João Pedro Sousa Gaspar" userId="d5028388-3bb0-4b30-8288-f1267f4917bb" providerId="ADAL" clId="{FDC342AD-D390-433B-B8B7-36810AF082B4}" dt="2023-04-18T11:20:36.834" v="1506" actId="1076"/>
          <ac:spMkLst>
            <pc:docMk/>
            <pc:sldMk cId="4183267187" sldId="265"/>
            <ac:spMk id="9" creationId="{616DD30F-BD5A-EC95-88D2-ED73B48B14D8}"/>
          </ac:spMkLst>
        </pc:spChg>
        <pc:picChg chg="add del mod">
          <ac:chgData name="João Pedro Sousa Gaspar" userId="d5028388-3bb0-4b30-8288-f1267f4917bb" providerId="ADAL" clId="{FDC342AD-D390-433B-B8B7-36810AF082B4}" dt="2023-04-18T11:20:40.951" v="1507" actId="1076"/>
          <ac:picMkLst>
            <pc:docMk/>
            <pc:sldMk cId="4183267187" sldId="265"/>
            <ac:picMk id="2" creationId="{CE0FA5D0-D9CC-7A15-2F0C-EE1D2EF955BD}"/>
          </ac:picMkLst>
        </pc:picChg>
        <pc:picChg chg="add mod">
          <ac:chgData name="João Pedro Sousa Gaspar" userId="d5028388-3bb0-4b30-8288-f1267f4917bb" providerId="ADAL" clId="{FDC342AD-D390-433B-B8B7-36810AF082B4}" dt="2023-04-18T11:20:40.951" v="1507" actId="1076"/>
          <ac:picMkLst>
            <pc:docMk/>
            <pc:sldMk cId="4183267187" sldId="265"/>
            <ac:picMk id="3" creationId="{4C3ABB71-0EE2-768D-EA98-5D7438C72902}"/>
          </ac:picMkLst>
        </pc:picChg>
        <pc:picChg chg="add del mod">
          <ac:chgData name="João Pedro Sousa Gaspar" userId="d5028388-3bb0-4b30-8288-f1267f4917bb" providerId="ADAL" clId="{FDC342AD-D390-433B-B8B7-36810AF082B4}" dt="2023-04-18T11:20:16.207" v="1491"/>
          <ac:picMkLst>
            <pc:docMk/>
            <pc:sldMk cId="4183267187" sldId="265"/>
            <ac:picMk id="6" creationId="{62A1A281-4165-0CF5-D246-A9C773227B32}"/>
          </ac:picMkLst>
        </pc:picChg>
        <pc:picChg chg="add del mod">
          <ac:chgData name="João Pedro Sousa Gaspar" userId="d5028388-3bb0-4b30-8288-f1267f4917bb" providerId="ADAL" clId="{FDC342AD-D390-433B-B8B7-36810AF082B4}" dt="2023-04-18T11:20:14.074" v="1485"/>
          <ac:picMkLst>
            <pc:docMk/>
            <pc:sldMk cId="4183267187" sldId="265"/>
            <ac:picMk id="12" creationId="{C364C71F-53B8-CFC7-A971-D2B72AD5142D}"/>
          </ac:picMkLst>
        </pc:picChg>
        <pc:picChg chg="add mod">
          <ac:chgData name="João Pedro Sousa Gaspar" userId="d5028388-3bb0-4b30-8288-f1267f4917bb" providerId="ADAL" clId="{FDC342AD-D390-433B-B8B7-36810AF082B4}" dt="2023-04-18T11:20:40.951" v="1507" actId="1076"/>
          <ac:picMkLst>
            <pc:docMk/>
            <pc:sldMk cId="4183267187" sldId="265"/>
            <ac:picMk id="13" creationId="{0D1CE8AF-BBEF-2FBE-BF04-8E1688CDC508}"/>
          </ac:picMkLst>
        </pc:picChg>
        <pc:picChg chg="add mod">
          <ac:chgData name="João Pedro Sousa Gaspar" userId="d5028388-3bb0-4b30-8288-f1267f4917bb" providerId="ADAL" clId="{FDC342AD-D390-433B-B8B7-36810AF082B4}" dt="2023-04-18T11:20:40.951" v="1507" actId="1076"/>
          <ac:picMkLst>
            <pc:docMk/>
            <pc:sldMk cId="4183267187" sldId="265"/>
            <ac:picMk id="3074" creationId="{80023283-AE18-E1AF-B6C0-FC88883D1630}"/>
          </ac:picMkLst>
        </pc:picChg>
        <pc:picChg chg="add del">
          <ac:chgData name="João Pedro Sousa Gaspar" userId="d5028388-3bb0-4b30-8288-f1267f4917bb" providerId="ADAL" clId="{FDC342AD-D390-433B-B8B7-36810AF082B4}" dt="2023-04-18T11:01:38.189" v="1118"/>
          <ac:picMkLst>
            <pc:docMk/>
            <pc:sldMk cId="4183267187" sldId="265"/>
            <ac:picMk id="3076" creationId="{981D3819-EF7D-E8C5-D9E8-ED296B407455}"/>
          </ac:picMkLst>
        </pc:picChg>
      </pc:sldChg>
      <pc:sldChg chg="addSp delSp modSp add mod delAnim modAnim">
        <pc:chgData name="João Pedro Sousa Gaspar" userId="d5028388-3bb0-4b30-8288-f1267f4917bb" providerId="ADAL" clId="{FDC342AD-D390-433B-B8B7-36810AF082B4}" dt="2023-04-27T15:46:56.506" v="4808" actId="1076"/>
        <pc:sldMkLst>
          <pc:docMk/>
          <pc:sldMk cId="3106258619" sldId="266"/>
        </pc:sldMkLst>
        <pc:spChg chg="add del mod">
          <ac:chgData name="João Pedro Sousa Gaspar" userId="d5028388-3bb0-4b30-8288-f1267f4917bb" providerId="ADAL" clId="{FDC342AD-D390-433B-B8B7-36810AF082B4}" dt="2023-04-18T11:08:20.675" v="1315" actId="478"/>
          <ac:spMkLst>
            <pc:docMk/>
            <pc:sldMk cId="3106258619" sldId="266"/>
            <ac:spMk id="2" creationId="{7F7D2079-13D4-FB0A-1899-D101D640BB61}"/>
          </ac:spMkLst>
        </pc:spChg>
        <pc:spChg chg="mod">
          <ac:chgData name="João Pedro Sousa Gaspar" userId="d5028388-3bb0-4b30-8288-f1267f4917bb" providerId="ADAL" clId="{FDC342AD-D390-433B-B8B7-36810AF082B4}" dt="2023-04-24T14:10:11.923" v="4478" actId="1076"/>
          <ac:spMkLst>
            <pc:docMk/>
            <pc:sldMk cId="3106258619" sldId="266"/>
            <ac:spMk id="5" creationId="{D0C4C93E-5F73-A4EB-9E82-09FE275733E1}"/>
          </ac:spMkLst>
        </pc:spChg>
        <pc:spChg chg="add mod">
          <ac:chgData name="João Pedro Sousa Gaspar" userId="d5028388-3bb0-4b30-8288-f1267f4917bb" providerId="ADAL" clId="{FDC342AD-D390-433B-B8B7-36810AF082B4}" dt="2023-04-24T14:09:36.510" v="4472" actId="164"/>
          <ac:spMkLst>
            <pc:docMk/>
            <pc:sldMk cId="3106258619" sldId="266"/>
            <ac:spMk id="6" creationId="{12B42DB9-8F91-7312-C3D1-759D1D051E56}"/>
          </ac:spMkLst>
        </pc:spChg>
        <pc:spChg chg="mod">
          <ac:chgData name="João Pedro Sousa Gaspar" userId="d5028388-3bb0-4b30-8288-f1267f4917bb" providerId="ADAL" clId="{FDC342AD-D390-433B-B8B7-36810AF082B4}" dt="2023-04-18T10:54:05.460" v="1039" actId="20577"/>
          <ac:spMkLst>
            <pc:docMk/>
            <pc:sldMk cId="3106258619" sldId="266"/>
            <ac:spMk id="8" creationId="{A8B00987-2C95-F9B9-BCB6-6B05E7BC114B}"/>
          </ac:spMkLst>
        </pc:spChg>
        <pc:spChg chg="mod">
          <ac:chgData name="João Pedro Sousa Gaspar" userId="d5028388-3bb0-4b30-8288-f1267f4917bb" providerId="ADAL" clId="{FDC342AD-D390-433B-B8B7-36810AF082B4}" dt="2023-04-24T14:09:53.127" v="4474" actId="571"/>
          <ac:spMkLst>
            <pc:docMk/>
            <pc:sldMk cId="3106258619" sldId="266"/>
            <ac:spMk id="15" creationId="{D38B135D-CA91-9D66-9334-04EA04494FC5}"/>
          </ac:spMkLst>
        </pc:spChg>
        <pc:grpChg chg="add del mod">
          <ac:chgData name="João Pedro Sousa Gaspar" userId="d5028388-3bb0-4b30-8288-f1267f4917bb" providerId="ADAL" clId="{FDC342AD-D390-433B-B8B7-36810AF082B4}" dt="2023-04-24T16:21:29.259" v="4501" actId="478"/>
          <ac:grpSpMkLst>
            <pc:docMk/>
            <pc:sldMk cId="3106258619" sldId="266"/>
            <ac:grpSpMk id="2" creationId="{72DD7BE9-974C-48EB-0EC1-A7332E75EC80}"/>
          </ac:grpSpMkLst>
        </pc:grpChg>
        <pc:grpChg chg="add mod">
          <ac:chgData name="João Pedro Sousa Gaspar" userId="d5028388-3bb0-4b30-8288-f1267f4917bb" providerId="ADAL" clId="{FDC342AD-D390-433B-B8B7-36810AF082B4}" dt="2023-04-24T14:09:53.127" v="4474" actId="571"/>
          <ac:grpSpMkLst>
            <pc:docMk/>
            <pc:sldMk cId="3106258619" sldId="266"/>
            <ac:grpSpMk id="13" creationId="{65448B54-3775-C8F0-8626-B4E20A5CE1BD}"/>
          </ac:grpSpMkLst>
        </pc:grpChg>
        <pc:grpChg chg="add mod">
          <ac:chgData name="João Pedro Sousa Gaspar" userId="d5028388-3bb0-4b30-8288-f1267f4917bb" providerId="ADAL" clId="{FDC342AD-D390-433B-B8B7-36810AF082B4}" dt="2023-04-24T16:24:08.965" v="4557" actId="164"/>
          <ac:grpSpMkLst>
            <pc:docMk/>
            <pc:sldMk cId="3106258619" sldId="266"/>
            <ac:grpSpMk id="14" creationId="{2986AA31-C829-6124-923B-8F1FA2632B22}"/>
          </ac:grpSpMkLst>
        </pc:grpChg>
        <pc:grpChg chg="add mod">
          <ac:chgData name="João Pedro Sousa Gaspar" userId="d5028388-3bb0-4b30-8288-f1267f4917bb" providerId="ADAL" clId="{FDC342AD-D390-433B-B8B7-36810AF082B4}" dt="2023-04-27T15:46:56.506" v="4808" actId="1076"/>
          <ac:grpSpMkLst>
            <pc:docMk/>
            <pc:sldMk cId="3106258619" sldId="266"/>
            <ac:grpSpMk id="15" creationId="{33CABDBF-B3D5-932B-E5D8-E5D7742995AB}"/>
          </ac:grpSpMkLst>
        </pc:grpChg>
        <pc:grpChg chg="add mod">
          <ac:chgData name="João Pedro Sousa Gaspar" userId="d5028388-3bb0-4b30-8288-f1267f4917bb" providerId="ADAL" clId="{FDC342AD-D390-433B-B8B7-36810AF082B4}" dt="2023-04-24T16:25:57.095" v="4566" actId="1076"/>
          <ac:grpSpMkLst>
            <pc:docMk/>
            <pc:sldMk cId="3106258619" sldId="266"/>
            <ac:grpSpMk id="16" creationId="{2D7FD770-E7DD-917C-2F7B-A25C2B5FD42E}"/>
          </ac:grpSpMkLst>
        </pc:grpChg>
        <pc:graphicFrameChg chg="add mod modGraphic">
          <ac:chgData name="João Pedro Sousa Gaspar" userId="d5028388-3bb0-4b30-8288-f1267f4917bb" providerId="ADAL" clId="{FDC342AD-D390-433B-B8B7-36810AF082B4}" dt="2023-04-24T16:21:21.277" v="4499" actId="404"/>
          <ac:graphicFrameMkLst>
            <pc:docMk/>
            <pc:sldMk cId="3106258619" sldId="266"/>
            <ac:graphicFrameMk id="3" creationId="{04CDA5E9-5AC1-4FA7-CAC6-79A237569E02}"/>
          </ac:graphicFrameMkLst>
        </pc:graphicFrameChg>
        <pc:graphicFrameChg chg="mod">
          <ac:chgData name="João Pedro Sousa Gaspar" userId="d5028388-3bb0-4b30-8288-f1267f4917bb" providerId="ADAL" clId="{FDC342AD-D390-433B-B8B7-36810AF082B4}" dt="2023-04-24T14:09:53.127" v="4474" actId="571"/>
          <ac:graphicFrameMkLst>
            <pc:docMk/>
            <pc:sldMk cId="3106258619" sldId="266"/>
            <ac:graphicFrameMk id="14" creationId="{EE24AE7D-435C-FC3C-95F1-F76A8C9B1500}"/>
          </ac:graphicFrameMkLst>
        </pc:graphicFrameChg>
        <pc:picChg chg="add mod">
          <ac:chgData name="João Pedro Sousa Gaspar" userId="d5028388-3bb0-4b30-8288-f1267f4917bb" providerId="ADAL" clId="{FDC342AD-D390-433B-B8B7-36810AF082B4}" dt="2023-04-24T14:09:53.127" v="4474" actId="571"/>
          <ac:picMkLst>
            <pc:docMk/>
            <pc:sldMk cId="3106258619" sldId="266"/>
            <ac:picMk id="12" creationId="{71240748-55A2-5407-A891-728F74069A2F}"/>
          </ac:picMkLst>
        </pc:picChg>
        <pc:picChg chg="add mod">
          <ac:chgData name="João Pedro Sousa Gaspar" userId="d5028388-3bb0-4b30-8288-f1267f4917bb" providerId="ADAL" clId="{FDC342AD-D390-433B-B8B7-36810AF082B4}" dt="2023-04-27T15:46:56.506" v="4808" actId="1076"/>
          <ac:picMkLst>
            <pc:docMk/>
            <pc:sldMk cId="3106258619" sldId="266"/>
            <ac:picMk id="13" creationId="{B8EFFFBF-1E92-66F2-3D75-1504F9C61D2F}"/>
          </ac:picMkLst>
        </pc:picChg>
        <pc:picChg chg="add mod">
          <ac:chgData name="João Pedro Sousa Gaspar" userId="d5028388-3bb0-4b30-8288-f1267f4917bb" providerId="ADAL" clId="{FDC342AD-D390-433B-B8B7-36810AF082B4}" dt="2023-04-24T16:25:57.095" v="4566" actId="1076"/>
          <ac:picMkLst>
            <pc:docMk/>
            <pc:sldMk cId="3106258619" sldId="266"/>
            <ac:picMk id="1026" creationId="{2D857B5D-CE7B-6FF1-3E41-B1BE4CC23C06}"/>
          </ac:picMkLst>
        </pc:picChg>
        <pc:picChg chg="add mod">
          <ac:chgData name="João Pedro Sousa Gaspar" userId="d5028388-3bb0-4b30-8288-f1267f4917bb" providerId="ADAL" clId="{FDC342AD-D390-433B-B8B7-36810AF082B4}" dt="2023-04-24T16:25:57.095" v="4566" actId="1076"/>
          <ac:picMkLst>
            <pc:docMk/>
            <pc:sldMk cId="3106258619" sldId="266"/>
            <ac:picMk id="1028" creationId="{4B23E66A-08B8-D07C-CFD8-09E115524EAD}"/>
          </ac:picMkLst>
        </pc:picChg>
        <pc:picChg chg="add mod">
          <ac:chgData name="João Pedro Sousa Gaspar" userId="d5028388-3bb0-4b30-8288-f1267f4917bb" providerId="ADAL" clId="{FDC342AD-D390-433B-B8B7-36810AF082B4}" dt="2023-04-24T16:23:39.201" v="4550" actId="1076"/>
          <ac:picMkLst>
            <pc:docMk/>
            <pc:sldMk cId="3106258619" sldId="266"/>
            <ac:picMk id="1030" creationId="{90152349-6CF0-4081-F008-B64733B917F2}"/>
          </ac:picMkLst>
        </pc:picChg>
        <pc:picChg chg="add mod">
          <ac:chgData name="João Pedro Sousa Gaspar" userId="d5028388-3bb0-4b30-8288-f1267f4917bb" providerId="ADAL" clId="{FDC342AD-D390-433B-B8B7-36810AF082B4}" dt="2023-04-24T16:25:59.189" v="4567" actId="1076"/>
          <ac:picMkLst>
            <pc:docMk/>
            <pc:sldMk cId="3106258619" sldId="266"/>
            <ac:picMk id="2050" creationId="{8D7CC4A6-AA5A-38BC-C21C-6DD07EDF8841}"/>
          </ac:picMkLst>
        </pc:picChg>
        <pc:picChg chg="add del">
          <ac:chgData name="João Pedro Sousa Gaspar" userId="d5028388-3bb0-4b30-8288-f1267f4917bb" providerId="ADAL" clId="{FDC342AD-D390-433B-B8B7-36810AF082B4}" dt="2023-04-18T10:58:55.800" v="1098"/>
          <ac:picMkLst>
            <pc:docMk/>
            <pc:sldMk cId="3106258619" sldId="266"/>
            <ac:picMk id="2052" creationId="{BEC5FE3B-E4FE-E1F2-8898-D7044B8688E5}"/>
          </ac:picMkLst>
        </pc:picChg>
        <pc:picChg chg="add mod">
          <ac:chgData name="João Pedro Sousa Gaspar" userId="d5028388-3bb0-4b30-8288-f1267f4917bb" providerId="ADAL" clId="{FDC342AD-D390-433B-B8B7-36810AF082B4}" dt="2023-04-27T15:46:56.506" v="4808" actId="1076"/>
          <ac:picMkLst>
            <pc:docMk/>
            <pc:sldMk cId="3106258619" sldId="266"/>
            <ac:picMk id="2054" creationId="{B7B7D1BA-21D7-7BE9-977B-C7E2518BB25F}"/>
          </ac:picMkLst>
        </pc:picChg>
        <pc:picChg chg="add mod">
          <ac:chgData name="João Pedro Sousa Gaspar" userId="d5028388-3bb0-4b30-8288-f1267f4917bb" providerId="ADAL" clId="{FDC342AD-D390-433B-B8B7-36810AF082B4}" dt="2023-04-24T16:24:08.965" v="4557" actId="164"/>
          <ac:picMkLst>
            <pc:docMk/>
            <pc:sldMk cId="3106258619" sldId="266"/>
            <ac:picMk id="2056" creationId="{665BE51B-87DE-C145-7A14-D6BC82B67E8F}"/>
          </ac:picMkLst>
        </pc:picChg>
      </pc:sldChg>
      <pc:sldChg chg="addSp delSp modSp add mod modAnim">
        <pc:chgData name="João Pedro Sousa Gaspar" userId="d5028388-3bb0-4b30-8288-f1267f4917bb" providerId="ADAL" clId="{FDC342AD-D390-433B-B8B7-36810AF082B4}" dt="2023-04-24T17:00:35.016" v="4652" actId="1076"/>
        <pc:sldMkLst>
          <pc:docMk/>
          <pc:sldMk cId="3849517330" sldId="267"/>
        </pc:sldMkLst>
        <pc:spChg chg="add del">
          <ac:chgData name="João Pedro Sousa Gaspar" userId="d5028388-3bb0-4b30-8288-f1267f4917bb" providerId="ADAL" clId="{FDC342AD-D390-433B-B8B7-36810AF082B4}" dt="2023-04-20T05:38:31.067" v="1561" actId="22"/>
          <ac:spMkLst>
            <pc:docMk/>
            <pc:sldMk cId="3849517330" sldId="267"/>
            <ac:spMk id="3" creationId="{47B23F65-4B09-07C1-9C07-23477B584212}"/>
          </ac:spMkLst>
        </pc:spChg>
        <pc:spChg chg="mod">
          <ac:chgData name="João Pedro Sousa Gaspar" userId="d5028388-3bb0-4b30-8288-f1267f4917bb" providerId="ADAL" clId="{FDC342AD-D390-433B-B8B7-36810AF082B4}" dt="2023-04-20T05:40:24.185" v="1589"/>
          <ac:spMkLst>
            <pc:docMk/>
            <pc:sldMk cId="3849517330" sldId="267"/>
            <ac:spMk id="5" creationId="{D0C4C93E-5F73-A4EB-9E82-09FE275733E1}"/>
          </ac:spMkLst>
        </pc:spChg>
        <pc:spChg chg="add mod">
          <ac:chgData name="João Pedro Sousa Gaspar" userId="d5028388-3bb0-4b30-8288-f1267f4917bb" providerId="ADAL" clId="{FDC342AD-D390-433B-B8B7-36810AF082B4}" dt="2023-04-24T14:06:56.118" v="4464" actId="571"/>
          <ac:spMkLst>
            <pc:docMk/>
            <pc:sldMk cId="3849517330" sldId="267"/>
            <ac:spMk id="6" creationId="{D9A5D016-860D-DB75-8F6D-B18C8DD316BA}"/>
          </ac:spMkLst>
        </pc:spChg>
        <pc:spChg chg="mod">
          <ac:chgData name="João Pedro Sousa Gaspar" userId="d5028388-3bb0-4b30-8288-f1267f4917bb" providerId="ADAL" clId="{FDC342AD-D390-433B-B8B7-36810AF082B4}" dt="2023-04-18T10:54:15.455" v="1070" actId="20577"/>
          <ac:spMkLst>
            <pc:docMk/>
            <pc:sldMk cId="3849517330" sldId="267"/>
            <ac:spMk id="8" creationId="{A8B00987-2C95-F9B9-BCB6-6B05E7BC114B}"/>
          </ac:spMkLst>
        </pc:spChg>
        <pc:spChg chg="add mod">
          <ac:chgData name="João Pedro Sousa Gaspar" userId="d5028388-3bb0-4b30-8288-f1267f4917bb" providerId="ADAL" clId="{FDC342AD-D390-433B-B8B7-36810AF082B4}" dt="2023-04-24T14:06:59.706" v="4465" actId="164"/>
          <ac:spMkLst>
            <pc:docMk/>
            <pc:sldMk cId="3849517330" sldId="267"/>
            <ac:spMk id="12" creationId="{890B0157-3A9F-2986-CB3D-C5AA6416F710}"/>
          </ac:spMkLst>
        </pc:spChg>
        <pc:spChg chg="add mod">
          <ac:chgData name="João Pedro Sousa Gaspar" userId="d5028388-3bb0-4b30-8288-f1267f4917bb" providerId="ADAL" clId="{FDC342AD-D390-433B-B8B7-36810AF082B4}" dt="2023-04-24T14:06:48.880" v="4460" actId="164"/>
          <ac:spMkLst>
            <pc:docMk/>
            <pc:sldMk cId="3849517330" sldId="267"/>
            <ac:spMk id="14" creationId="{A241A2C1-B3D8-36C2-FECD-CEA4E3B4B228}"/>
          </ac:spMkLst>
        </pc:spChg>
        <pc:spChg chg="add mod">
          <ac:chgData name="João Pedro Sousa Gaspar" userId="d5028388-3bb0-4b30-8288-f1267f4917bb" providerId="ADAL" clId="{FDC342AD-D390-433B-B8B7-36810AF082B4}" dt="2023-04-24T17:00:35.016" v="4652" actId="1076"/>
          <ac:spMkLst>
            <pc:docMk/>
            <pc:sldMk cId="3849517330" sldId="267"/>
            <ac:spMk id="16" creationId="{7F23F478-4F9E-4E1B-B143-D14F3BAD1DC2}"/>
          </ac:spMkLst>
        </pc:spChg>
        <pc:grpChg chg="add mod">
          <ac:chgData name="João Pedro Sousa Gaspar" userId="d5028388-3bb0-4b30-8288-f1267f4917bb" providerId="ADAL" clId="{FDC342AD-D390-433B-B8B7-36810AF082B4}" dt="2023-04-24T14:06:48.880" v="4460" actId="164"/>
          <ac:grpSpMkLst>
            <pc:docMk/>
            <pc:sldMk cId="3849517330" sldId="267"/>
            <ac:grpSpMk id="2" creationId="{1C52D1DB-319A-F54C-943E-1354338C44E8}"/>
          </ac:grpSpMkLst>
        </pc:grpChg>
        <pc:grpChg chg="add mod">
          <ac:chgData name="João Pedro Sousa Gaspar" userId="d5028388-3bb0-4b30-8288-f1267f4917bb" providerId="ADAL" clId="{FDC342AD-D390-433B-B8B7-36810AF082B4}" dt="2023-04-24T14:06:55.185" v="4463" actId="164"/>
          <ac:grpSpMkLst>
            <pc:docMk/>
            <pc:sldMk cId="3849517330" sldId="267"/>
            <ac:grpSpMk id="13" creationId="{FC01C369-108F-0CC7-B810-BF362EDBCD44}"/>
          </ac:grpSpMkLst>
        </pc:grpChg>
        <pc:grpChg chg="add mod">
          <ac:chgData name="João Pedro Sousa Gaspar" userId="d5028388-3bb0-4b30-8288-f1267f4917bb" providerId="ADAL" clId="{FDC342AD-D390-433B-B8B7-36810AF082B4}" dt="2023-04-24T14:06:59.706" v="4465" actId="164"/>
          <ac:grpSpMkLst>
            <pc:docMk/>
            <pc:sldMk cId="3849517330" sldId="267"/>
            <ac:grpSpMk id="15" creationId="{117827C7-55FA-E3B8-E4ED-94EE363903C2}"/>
          </ac:grpSpMkLst>
        </pc:grpChg>
        <pc:grpChg chg="add mod">
          <ac:chgData name="João Pedro Sousa Gaspar" userId="d5028388-3bb0-4b30-8288-f1267f4917bb" providerId="ADAL" clId="{FDC342AD-D390-433B-B8B7-36810AF082B4}" dt="2023-04-24T17:00:35.016" v="4652" actId="1076"/>
          <ac:grpSpMkLst>
            <pc:docMk/>
            <pc:sldMk cId="3849517330" sldId="267"/>
            <ac:grpSpMk id="17" creationId="{4F8B3538-E40F-61E1-700B-916DC3ADEDF2}"/>
          </ac:grpSpMkLst>
        </pc:grpChg>
        <pc:picChg chg="add mod">
          <ac:chgData name="João Pedro Sousa Gaspar" userId="d5028388-3bb0-4b30-8288-f1267f4917bb" providerId="ADAL" clId="{FDC342AD-D390-433B-B8B7-36810AF082B4}" dt="2023-04-24T14:06:56.118" v="4464" actId="571"/>
          <ac:picMkLst>
            <pc:docMk/>
            <pc:sldMk cId="3849517330" sldId="267"/>
            <ac:picMk id="3" creationId="{78053210-138C-4BE9-6748-50738A46C98F}"/>
          </ac:picMkLst>
        </pc:picChg>
        <pc:picChg chg="add mod">
          <ac:chgData name="João Pedro Sousa Gaspar" userId="d5028388-3bb0-4b30-8288-f1267f4917bb" providerId="ADAL" clId="{FDC342AD-D390-433B-B8B7-36810AF082B4}" dt="2023-04-24T14:06:48.880" v="4460" actId="164"/>
          <ac:picMkLst>
            <pc:docMk/>
            <pc:sldMk cId="3849517330" sldId="267"/>
            <ac:picMk id="1026" creationId="{E57D6E5B-2D0D-1801-6E46-2B18233311A3}"/>
          </ac:picMkLst>
        </pc:picChg>
        <pc:picChg chg="add mod">
          <ac:chgData name="João Pedro Sousa Gaspar" userId="d5028388-3bb0-4b30-8288-f1267f4917bb" providerId="ADAL" clId="{FDC342AD-D390-433B-B8B7-36810AF082B4}" dt="2023-04-24T14:06:59.706" v="4465" actId="164"/>
          <ac:picMkLst>
            <pc:docMk/>
            <pc:sldMk cId="3849517330" sldId="267"/>
            <ac:picMk id="1028" creationId="{C622807A-0A8E-65AA-1A4C-17524C7385CA}"/>
          </ac:picMkLst>
        </pc:picChg>
        <pc:picChg chg="add mod">
          <ac:chgData name="João Pedro Sousa Gaspar" userId="d5028388-3bb0-4b30-8288-f1267f4917bb" providerId="ADAL" clId="{FDC342AD-D390-433B-B8B7-36810AF082B4}" dt="2023-04-24T17:00:35.016" v="4652" actId="1076"/>
          <ac:picMkLst>
            <pc:docMk/>
            <pc:sldMk cId="3849517330" sldId="267"/>
            <ac:picMk id="1030" creationId="{C6ACC088-24DF-700B-AA0E-F83753EE757F}"/>
          </ac:picMkLst>
        </pc:picChg>
      </pc:sldChg>
      <pc:sldChg chg="add del">
        <pc:chgData name="João Pedro Sousa Gaspar" userId="d5028388-3bb0-4b30-8288-f1267f4917bb" providerId="ADAL" clId="{FDC342AD-D390-433B-B8B7-36810AF082B4}" dt="2023-04-18T11:13:04.944" v="1392" actId="47"/>
        <pc:sldMkLst>
          <pc:docMk/>
          <pc:sldMk cId="798101082" sldId="268"/>
        </pc:sldMkLst>
      </pc:sldChg>
      <pc:sldChg chg="addSp delSp modSp add mod ord modAnim">
        <pc:chgData name="João Pedro Sousa Gaspar" userId="d5028388-3bb0-4b30-8288-f1267f4917bb" providerId="ADAL" clId="{FDC342AD-D390-433B-B8B7-36810AF082B4}" dt="2023-04-25T17:46:32.857" v="4740" actId="20577"/>
        <pc:sldMkLst>
          <pc:docMk/>
          <pc:sldMk cId="1137867469" sldId="268"/>
        </pc:sldMkLst>
        <pc:spChg chg="mod">
          <ac:chgData name="João Pedro Sousa Gaspar" userId="d5028388-3bb0-4b30-8288-f1267f4917bb" providerId="ADAL" clId="{FDC342AD-D390-433B-B8B7-36810AF082B4}" dt="2023-04-20T06:13:25.900" v="2361" actId="20577"/>
          <ac:spMkLst>
            <pc:docMk/>
            <pc:sldMk cId="1137867469" sldId="268"/>
            <ac:spMk id="8" creationId="{A8B00987-2C95-F9B9-BCB6-6B05E7BC114B}"/>
          </ac:spMkLst>
        </pc:spChg>
        <pc:graphicFrameChg chg="add mod modGraphic">
          <ac:chgData name="João Pedro Sousa Gaspar" userId="d5028388-3bb0-4b30-8288-f1267f4917bb" providerId="ADAL" clId="{FDC342AD-D390-433B-B8B7-36810AF082B4}" dt="2023-04-25T17:46:32.857" v="4740" actId="20577"/>
          <ac:graphicFrameMkLst>
            <pc:docMk/>
            <pc:sldMk cId="1137867469" sldId="268"/>
            <ac:graphicFrameMk id="2" creationId="{5B4C1969-A46C-61A7-08B3-D7E77CE2E0EA}"/>
          </ac:graphicFrameMkLst>
        </pc:graphicFrameChg>
        <pc:picChg chg="add del mod">
          <ac:chgData name="João Pedro Sousa Gaspar" userId="d5028388-3bb0-4b30-8288-f1267f4917bb" providerId="ADAL" clId="{FDC342AD-D390-433B-B8B7-36810AF082B4}" dt="2023-04-20T05:55:44.016" v="1879" actId="478"/>
          <ac:picMkLst>
            <pc:docMk/>
            <pc:sldMk cId="1137867469" sldId="268"/>
            <ac:picMk id="6" creationId="{26BC6B8A-DDBD-EE30-BECB-B7C3A8980142}"/>
          </ac:picMkLst>
        </pc:picChg>
      </pc:sldChg>
      <pc:sldChg chg="addSp modSp add mod ord modAnim">
        <pc:chgData name="João Pedro Sousa Gaspar" userId="d5028388-3bb0-4b30-8288-f1267f4917bb" providerId="ADAL" clId="{FDC342AD-D390-433B-B8B7-36810AF082B4}" dt="2023-04-26T01:00:06.565" v="4802" actId="20577"/>
        <pc:sldMkLst>
          <pc:docMk/>
          <pc:sldMk cId="73491083" sldId="269"/>
        </pc:sldMkLst>
        <pc:spChg chg="mod">
          <ac:chgData name="João Pedro Sousa Gaspar" userId="d5028388-3bb0-4b30-8288-f1267f4917bb" providerId="ADAL" clId="{FDC342AD-D390-433B-B8B7-36810AF082B4}" dt="2023-04-20T06:15:03.214" v="2389" actId="20577"/>
          <ac:spMkLst>
            <pc:docMk/>
            <pc:sldMk cId="73491083" sldId="269"/>
            <ac:spMk id="8" creationId="{A8B00987-2C95-F9B9-BCB6-6B05E7BC114B}"/>
          </ac:spMkLst>
        </pc:spChg>
        <pc:graphicFrameChg chg="add mod modGraphic">
          <ac:chgData name="João Pedro Sousa Gaspar" userId="d5028388-3bb0-4b30-8288-f1267f4917bb" providerId="ADAL" clId="{FDC342AD-D390-433B-B8B7-36810AF082B4}" dt="2023-04-26T01:00:06.565" v="4802" actId="20577"/>
          <ac:graphicFrameMkLst>
            <pc:docMk/>
            <pc:sldMk cId="73491083" sldId="269"/>
            <ac:graphicFrameMk id="2" creationId="{F52293A2-F15F-0EF8-1ABB-DBC70CBA0B91}"/>
          </ac:graphicFrameMkLst>
        </pc:graphicFrameChg>
        <pc:cxnChg chg="mod">
          <ac:chgData name="João Pedro Sousa Gaspar" userId="d5028388-3bb0-4b30-8288-f1267f4917bb" providerId="ADAL" clId="{FDC342AD-D390-433B-B8B7-36810AF082B4}" dt="2023-04-24T17:01:19.384" v="4654" actId="1076"/>
          <ac:cxnSpMkLst>
            <pc:docMk/>
            <pc:sldMk cId="73491083" sldId="269"/>
            <ac:cxnSpMk id="7" creationId="{9AA5A2E4-6F9C-727C-A8AE-C08EE219F0F9}"/>
          </ac:cxnSpMkLst>
        </pc:cxnChg>
      </pc:sldChg>
      <pc:sldChg chg="modSp add del mod">
        <pc:chgData name="João Pedro Sousa Gaspar" userId="d5028388-3bb0-4b30-8288-f1267f4917bb" providerId="ADAL" clId="{FDC342AD-D390-433B-B8B7-36810AF082B4}" dt="2023-04-20T06:15:33.108" v="2406"/>
        <pc:sldMkLst>
          <pc:docMk/>
          <pc:sldMk cId="972240727" sldId="270"/>
        </pc:sldMkLst>
        <pc:spChg chg="mod">
          <ac:chgData name="João Pedro Sousa Gaspar" userId="d5028388-3bb0-4b30-8288-f1267f4917bb" providerId="ADAL" clId="{FDC342AD-D390-433B-B8B7-36810AF082B4}" dt="2023-04-20T06:15:32.665" v="2405" actId="20577"/>
          <ac:spMkLst>
            <pc:docMk/>
            <pc:sldMk cId="972240727" sldId="270"/>
            <ac:spMk id="8" creationId="{A8B00987-2C95-F9B9-BCB6-6B05E7BC114B}"/>
          </ac:spMkLst>
        </pc:spChg>
      </pc:sldChg>
      <pc:sldChg chg="addSp modSp add mod ord modAnim">
        <pc:chgData name="João Pedro Sousa Gaspar" userId="d5028388-3bb0-4b30-8288-f1267f4917bb" providerId="ADAL" clId="{FDC342AD-D390-433B-B8B7-36810AF082B4}" dt="2023-04-25T20:26:35.342" v="4771" actId="20577"/>
        <pc:sldMkLst>
          <pc:docMk/>
          <pc:sldMk cId="2650724746" sldId="270"/>
        </pc:sldMkLst>
        <pc:spChg chg="mod">
          <ac:chgData name="João Pedro Sousa Gaspar" userId="d5028388-3bb0-4b30-8288-f1267f4917bb" providerId="ADAL" clId="{FDC342AD-D390-433B-B8B7-36810AF082B4}" dt="2023-04-25T20:26:35.342" v="4771" actId="20577"/>
          <ac:spMkLst>
            <pc:docMk/>
            <pc:sldMk cId="2650724746" sldId="270"/>
            <ac:spMk id="8" creationId="{A8B00987-2C95-F9B9-BCB6-6B05E7BC114B}"/>
          </ac:spMkLst>
        </pc:spChg>
        <pc:graphicFrameChg chg="add mod modGraphic">
          <ac:chgData name="João Pedro Sousa Gaspar" userId="d5028388-3bb0-4b30-8288-f1267f4917bb" providerId="ADAL" clId="{FDC342AD-D390-433B-B8B7-36810AF082B4}" dt="2023-04-25T18:06:43.132" v="4746" actId="404"/>
          <ac:graphicFrameMkLst>
            <pc:docMk/>
            <pc:sldMk cId="2650724746" sldId="270"/>
            <ac:graphicFrameMk id="2" creationId="{3B79BE1C-8EDF-CD22-B61E-2167C9ADE807}"/>
          </ac:graphicFrameMkLst>
        </pc:graphicFrameChg>
      </pc:sldChg>
      <pc:sldChg chg="add del ord">
        <pc:chgData name="João Pedro Sousa Gaspar" userId="d5028388-3bb0-4b30-8288-f1267f4917bb" providerId="ADAL" clId="{FDC342AD-D390-433B-B8B7-36810AF082B4}" dt="2023-04-20T06:17:46.810" v="2433" actId="47"/>
        <pc:sldMkLst>
          <pc:docMk/>
          <pc:sldMk cId="146810218" sldId="271"/>
        </pc:sldMkLst>
      </pc:sldChg>
      <pc:sldChg chg="addSp delSp modSp add mod ord modAnim">
        <pc:chgData name="João Pedro Sousa Gaspar" userId="d5028388-3bb0-4b30-8288-f1267f4917bb" providerId="ADAL" clId="{FDC342AD-D390-433B-B8B7-36810AF082B4}" dt="2023-04-24T17:05:58.048" v="4686"/>
        <pc:sldMkLst>
          <pc:docMk/>
          <pc:sldMk cId="2897398386" sldId="271"/>
        </pc:sldMkLst>
        <pc:spChg chg="mod">
          <ac:chgData name="João Pedro Sousa Gaspar" userId="d5028388-3bb0-4b30-8288-f1267f4917bb" providerId="ADAL" clId="{FDC342AD-D390-433B-B8B7-36810AF082B4}" dt="2023-04-24T14:02:10.599" v="4434" actId="1076"/>
          <ac:spMkLst>
            <pc:docMk/>
            <pc:sldMk cId="2897398386" sldId="271"/>
            <ac:spMk id="4" creationId="{2AEEC5A9-6C8D-52ED-3E07-D9B70569D168}"/>
          </ac:spMkLst>
        </pc:spChg>
        <pc:spChg chg="mod">
          <ac:chgData name="João Pedro Sousa Gaspar" userId="d5028388-3bb0-4b30-8288-f1267f4917bb" providerId="ADAL" clId="{FDC342AD-D390-433B-B8B7-36810AF082B4}" dt="2023-04-24T10:44:49.130" v="2927" actId="1076"/>
          <ac:spMkLst>
            <pc:docMk/>
            <pc:sldMk cId="2897398386" sldId="271"/>
            <ac:spMk id="5" creationId="{D0C4C93E-5F73-A4EB-9E82-09FE275733E1}"/>
          </ac:spMkLst>
        </pc:spChg>
        <pc:spChg chg="mod">
          <ac:chgData name="João Pedro Sousa Gaspar" userId="d5028388-3bb0-4b30-8288-f1267f4917bb" providerId="ADAL" clId="{FDC342AD-D390-433B-B8B7-36810AF082B4}" dt="2023-04-24T10:44:27.146" v="2921" actId="1076"/>
          <ac:spMkLst>
            <pc:docMk/>
            <pc:sldMk cId="2897398386" sldId="271"/>
            <ac:spMk id="8" creationId="{A8B00987-2C95-F9B9-BCB6-6B05E7BC114B}"/>
          </ac:spMkLst>
        </pc:spChg>
        <pc:spChg chg="mod">
          <ac:chgData name="João Pedro Sousa Gaspar" userId="d5028388-3bb0-4b30-8288-f1267f4917bb" providerId="ADAL" clId="{FDC342AD-D390-433B-B8B7-36810AF082B4}" dt="2023-04-24T10:44:49.130" v="2927" actId="1076"/>
          <ac:spMkLst>
            <pc:docMk/>
            <pc:sldMk cId="2897398386" sldId="271"/>
            <ac:spMk id="9" creationId="{616DD30F-BD5A-EC95-88D2-ED73B48B14D8}"/>
          </ac:spMkLst>
        </pc:spChg>
        <pc:spChg chg="add mod">
          <ac:chgData name="João Pedro Sousa Gaspar" userId="d5028388-3bb0-4b30-8288-f1267f4917bb" providerId="ADAL" clId="{FDC342AD-D390-433B-B8B7-36810AF082B4}" dt="2023-04-24T14:02:26.425" v="4440" actId="164"/>
          <ac:spMkLst>
            <pc:docMk/>
            <pc:sldMk cId="2897398386" sldId="271"/>
            <ac:spMk id="12" creationId="{715E9F11-AEFB-F403-CCA4-51E7B0A03A58}"/>
          </ac:spMkLst>
        </pc:spChg>
        <pc:spChg chg="add mod">
          <ac:chgData name="João Pedro Sousa Gaspar" userId="d5028388-3bb0-4b30-8288-f1267f4917bb" providerId="ADAL" clId="{FDC342AD-D390-433B-B8B7-36810AF082B4}" dt="2023-04-24T14:02:21.505" v="4439" actId="164"/>
          <ac:spMkLst>
            <pc:docMk/>
            <pc:sldMk cId="2897398386" sldId="271"/>
            <ac:spMk id="14" creationId="{12FABE5E-F8CF-CC14-C1F7-28B2F07E6DC0}"/>
          </ac:spMkLst>
        </pc:spChg>
        <pc:spChg chg="add mod">
          <ac:chgData name="João Pedro Sousa Gaspar" userId="d5028388-3bb0-4b30-8288-f1267f4917bb" providerId="ADAL" clId="{FDC342AD-D390-433B-B8B7-36810AF082B4}" dt="2023-04-24T14:01:51.267" v="4423" actId="164"/>
          <ac:spMkLst>
            <pc:docMk/>
            <pc:sldMk cId="2897398386" sldId="271"/>
            <ac:spMk id="16" creationId="{7AB4CB80-69FB-348B-1F52-11EE94C79326}"/>
          </ac:spMkLst>
        </pc:spChg>
        <pc:grpChg chg="add mod">
          <ac:chgData name="João Pedro Sousa Gaspar" userId="d5028388-3bb0-4b30-8288-f1267f4917bb" providerId="ADAL" clId="{FDC342AD-D390-433B-B8B7-36810AF082B4}" dt="2023-04-24T14:01:51.267" v="4423" actId="164"/>
          <ac:grpSpMkLst>
            <pc:docMk/>
            <pc:sldMk cId="2897398386" sldId="271"/>
            <ac:grpSpMk id="2" creationId="{93C540A7-5BC3-120B-5126-B7660CEF757D}"/>
          </ac:grpSpMkLst>
        </pc:grpChg>
        <pc:grpChg chg="add mod">
          <ac:chgData name="João Pedro Sousa Gaspar" userId="d5028388-3bb0-4b30-8288-f1267f4917bb" providerId="ADAL" clId="{FDC342AD-D390-433B-B8B7-36810AF082B4}" dt="2023-04-24T14:02:11.599" v="4435" actId="164"/>
          <ac:grpSpMkLst>
            <pc:docMk/>
            <pc:sldMk cId="2897398386" sldId="271"/>
            <ac:grpSpMk id="6" creationId="{1FD18BA0-5775-DBF2-B8BF-40D6A762E569}"/>
          </ac:grpSpMkLst>
        </pc:grpChg>
        <pc:grpChg chg="add mod">
          <ac:chgData name="João Pedro Sousa Gaspar" userId="d5028388-3bb0-4b30-8288-f1267f4917bb" providerId="ADAL" clId="{FDC342AD-D390-433B-B8B7-36810AF082B4}" dt="2023-04-24T14:02:21.505" v="4439" actId="164"/>
          <ac:grpSpMkLst>
            <pc:docMk/>
            <pc:sldMk cId="2897398386" sldId="271"/>
            <ac:grpSpMk id="7" creationId="{3DCE1031-C62C-B875-1100-6206BCED3BAE}"/>
          </ac:grpSpMkLst>
        </pc:grpChg>
        <pc:grpChg chg="add mod">
          <ac:chgData name="João Pedro Sousa Gaspar" userId="d5028388-3bb0-4b30-8288-f1267f4917bb" providerId="ADAL" clId="{FDC342AD-D390-433B-B8B7-36810AF082B4}" dt="2023-04-24T14:02:26.425" v="4440" actId="164"/>
          <ac:grpSpMkLst>
            <pc:docMk/>
            <pc:sldMk cId="2897398386" sldId="271"/>
            <ac:grpSpMk id="13" creationId="{08455135-ACB2-BEE2-5F32-F9C7DA744B1C}"/>
          </ac:grpSpMkLst>
        </pc:grpChg>
        <pc:picChg chg="add mod">
          <ac:chgData name="João Pedro Sousa Gaspar" userId="d5028388-3bb0-4b30-8288-f1267f4917bb" providerId="ADAL" clId="{FDC342AD-D390-433B-B8B7-36810AF082B4}" dt="2023-04-24T14:02:26.425" v="4440" actId="164"/>
          <ac:picMkLst>
            <pc:docMk/>
            <pc:sldMk cId="2897398386" sldId="271"/>
            <ac:picMk id="3" creationId="{BFCF84BF-7FC9-4087-FE36-0BD9C8E58C6F}"/>
          </ac:picMkLst>
        </pc:picChg>
        <pc:picChg chg="add mod">
          <ac:chgData name="João Pedro Sousa Gaspar" userId="d5028388-3bb0-4b30-8288-f1267f4917bb" providerId="ADAL" clId="{FDC342AD-D390-433B-B8B7-36810AF082B4}" dt="2023-04-24T14:02:21.505" v="4439" actId="164"/>
          <ac:picMkLst>
            <pc:docMk/>
            <pc:sldMk cId="2897398386" sldId="271"/>
            <ac:picMk id="1026" creationId="{A04C043F-8396-7D4D-4620-7361D7977D67}"/>
          </ac:picMkLst>
        </pc:picChg>
        <pc:picChg chg="add del mod">
          <ac:chgData name="João Pedro Sousa Gaspar" userId="d5028388-3bb0-4b30-8288-f1267f4917bb" providerId="ADAL" clId="{FDC342AD-D390-433B-B8B7-36810AF082B4}" dt="2023-04-24T10:41:41.920" v="2885" actId="478"/>
          <ac:picMkLst>
            <pc:docMk/>
            <pc:sldMk cId="2897398386" sldId="271"/>
            <ac:picMk id="1028" creationId="{B165B7A7-2184-FDDA-0560-6D457D45620F}"/>
          </ac:picMkLst>
        </pc:picChg>
        <pc:picChg chg="add mod">
          <ac:chgData name="João Pedro Sousa Gaspar" userId="d5028388-3bb0-4b30-8288-f1267f4917bb" providerId="ADAL" clId="{FDC342AD-D390-433B-B8B7-36810AF082B4}" dt="2023-04-24T14:01:51.267" v="4423" actId="164"/>
          <ac:picMkLst>
            <pc:docMk/>
            <pc:sldMk cId="2897398386" sldId="271"/>
            <ac:picMk id="1030" creationId="{B7D0D8C4-9309-5BAB-46EE-DF2AF9948FE2}"/>
          </ac:picMkLst>
        </pc:picChg>
        <pc:cxnChg chg="del">
          <ac:chgData name="João Pedro Sousa Gaspar" userId="d5028388-3bb0-4b30-8288-f1267f4917bb" providerId="ADAL" clId="{FDC342AD-D390-433B-B8B7-36810AF082B4}" dt="2023-04-24T10:32:55.387" v="2795" actId="478"/>
          <ac:cxnSpMkLst>
            <pc:docMk/>
            <pc:sldMk cId="2897398386" sldId="271"/>
            <ac:cxnSpMk id="7" creationId="{9AA5A2E4-6F9C-727C-A8AE-C08EE219F0F9}"/>
          </ac:cxnSpMkLst>
        </pc:cxnChg>
      </pc:sldChg>
      <pc:sldChg chg="modSp add del mod">
        <pc:chgData name="João Pedro Sousa Gaspar" userId="d5028388-3bb0-4b30-8288-f1267f4917bb" providerId="ADAL" clId="{FDC342AD-D390-433B-B8B7-36810AF082B4}" dt="2023-04-24T10:31:40.984" v="2791" actId="47"/>
        <pc:sldMkLst>
          <pc:docMk/>
          <pc:sldMk cId="3292113440" sldId="271"/>
        </pc:sldMkLst>
        <pc:spChg chg="mod">
          <ac:chgData name="João Pedro Sousa Gaspar" userId="d5028388-3bb0-4b30-8288-f1267f4917bb" providerId="ADAL" clId="{FDC342AD-D390-433B-B8B7-36810AF082B4}" dt="2023-04-20T06:29:25.619" v="2787" actId="20577"/>
          <ac:spMkLst>
            <pc:docMk/>
            <pc:sldMk cId="3292113440" sldId="271"/>
            <ac:spMk id="8" creationId="{A8B00987-2C95-F9B9-BCB6-6B05E7BC114B}"/>
          </ac:spMkLst>
        </pc:spChg>
      </pc:sldChg>
      <pc:sldChg chg="addSp delSp modSp add mod ord">
        <pc:chgData name="João Pedro Sousa Gaspar" userId="d5028388-3bb0-4b30-8288-f1267f4917bb" providerId="ADAL" clId="{FDC342AD-D390-433B-B8B7-36810AF082B4}" dt="2023-04-24T10:58:47.459" v="3179" actId="313"/>
        <pc:sldMkLst>
          <pc:docMk/>
          <pc:sldMk cId="3959266576" sldId="272"/>
        </pc:sldMkLst>
        <pc:spChg chg="mod">
          <ac:chgData name="João Pedro Sousa Gaspar" userId="d5028388-3bb0-4b30-8288-f1267f4917bb" providerId="ADAL" clId="{FDC342AD-D390-433B-B8B7-36810AF082B4}" dt="2023-04-24T10:54:22.214" v="3126" actId="20577"/>
          <ac:spMkLst>
            <pc:docMk/>
            <pc:sldMk cId="3959266576" sldId="272"/>
            <ac:spMk id="8" creationId="{A8B00987-2C95-F9B9-BCB6-6B05E7BC114B}"/>
          </ac:spMkLst>
        </pc:spChg>
        <pc:spChg chg="add mod">
          <ac:chgData name="João Pedro Sousa Gaspar" userId="d5028388-3bb0-4b30-8288-f1267f4917bb" providerId="ADAL" clId="{FDC342AD-D390-433B-B8B7-36810AF082B4}" dt="2023-04-24T10:56:18.437" v="3171" actId="1076"/>
          <ac:spMkLst>
            <pc:docMk/>
            <pc:sldMk cId="3959266576" sldId="272"/>
            <ac:spMk id="15" creationId="{088FF8A9-58A5-84DA-6C22-B2B6E2A5F7BB}"/>
          </ac:spMkLst>
        </pc:spChg>
        <pc:graphicFrameChg chg="add mod modGraphic">
          <ac:chgData name="João Pedro Sousa Gaspar" userId="d5028388-3bb0-4b30-8288-f1267f4917bb" providerId="ADAL" clId="{FDC342AD-D390-433B-B8B7-36810AF082B4}" dt="2023-04-24T10:58:47.459" v="3179" actId="313"/>
          <ac:graphicFrameMkLst>
            <pc:docMk/>
            <pc:sldMk cId="3959266576" sldId="272"/>
            <ac:graphicFrameMk id="2" creationId="{22224787-5272-4BAF-2860-34AC024CF10E}"/>
          </ac:graphicFrameMkLst>
        </pc:graphicFrameChg>
        <pc:picChg chg="add del mod">
          <ac:chgData name="João Pedro Sousa Gaspar" userId="d5028388-3bb0-4b30-8288-f1267f4917bb" providerId="ADAL" clId="{FDC342AD-D390-433B-B8B7-36810AF082B4}" dt="2023-04-24T10:48:53.858" v="3092"/>
          <ac:picMkLst>
            <pc:docMk/>
            <pc:sldMk cId="3959266576" sldId="272"/>
            <ac:picMk id="6" creationId="{C6A54312-B108-63A3-1CDA-8593C9548DC9}"/>
          </ac:picMkLst>
        </pc:picChg>
        <pc:picChg chg="add del mod">
          <ac:chgData name="João Pedro Sousa Gaspar" userId="d5028388-3bb0-4b30-8288-f1267f4917bb" providerId="ADAL" clId="{FDC342AD-D390-433B-B8B7-36810AF082B4}" dt="2023-04-24T10:52:28.719" v="3102"/>
          <ac:picMkLst>
            <pc:docMk/>
            <pc:sldMk cId="3959266576" sldId="272"/>
            <ac:picMk id="13" creationId="{4C3A3037-211C-03A5-A580-F2615CC0861E}"/>
          </ac:picMkLst>
        </pc:picChg>
      </pc:sldChg>
      <pc:sldChg chg="addSp delSp modSp add mod">
        <pc:chgData name="João Pedro Sousa Gaspar" userId="d5028388-3bb0-4b30-8288-f1267f4917bb" providerId="ADAL" clId="{FDC342AD-D390-433B-B8B7-36810AF082B4}" dt="2023-04-24T11:08:29.374" v="3519"/>
        <pc:sldMkLst>
          <pc:docMk/>
          <pc:sldMk cId="1832609128" sldId="273"/>
        </pc:sldMkLst>
        <pc:spChg chg="mod">
          <ac:chgData name="João Pedro Sousa Gaspar" userId="d5028388-3bb0-4b30-8288-f1267f4917bb" providerId="ADAL" clId="{FDC342AD-D390-433B-B8B7-36810AF082B4}" dt="2023-04-24T11:00:36.311" v="3189" actId="20577"/>
          <ac:spMkLst>
            <pc:docMk/>
            <pc:sldMk cId="1832609128" sldId="273"/>
            <ac:spMk id="8" creationId="{A8B00987-2C95-F9B9-BCB6-6B05E7BC114B}"/>
          </ac:spMkLst>
        </pc:spChg>
        <pc:spChg chg="add mod">
          <ac:chgData name="João Pedro Sousa Gaspar" userId="d5028388-3bb0-4b30-8288-f1267f4917bb" providerId="ADAL" clId="{FDC342AD-D390-433B-B8B7-36810AF082B4}" dt="2023-04-24T11:08:29.374" v="3519"/>
          <ac:spMkLst>
            <pc:docMk/>
            <pc:sldMk cId="1832609128" sldId="273"/>
            <ac:spMk id="12" creationId="{4A5A72C7-2789-7E7D-E623-8465B0C229EE}"/>
          </ac:spMkLst>
        </pc:spChg>
        <pc:graphicFrameChg chg="add del modGraphic">
          <ac:chgData name="João Pedro Sousa Gaspar" userId="d5028388-3bb0-4b30-8288-f1267f4917bb" providerId="ADAL" clId="{FDC342AD-D390-433B-B8B7-36810AF082B4}" dt="2023-04-24T11:00:59.631" v="3202" actId="478"/>
          <ac:graphicFrameMkLst>
            <pc:docMk/>
            <pc:sldMk cId="1832609128" sldId="273"/>
            <ac:graphicFrameMk id="2" creationId="{4B7433DE-6079-C657-37F6-4B7EAE4C1944}"/>
          </ac:graphicFrameMkLst>
        </pc:graphicFrameChg>
        <pc:graphicFrameChg chg="add del mod">
          <ac:chgData name="João Pedro Sousa Gaspar" userId="d5028388-3bb0-4b30-8288-f1267f4917bb" providerId="ADAL" clId="{FDC342AD-D390-433B-B8B7-36810AF082B4}" dt="2023-04-24T11:02:49.323" v="3502" actId="478"/>
          <ac:graphicFrameMkLst>
            <pc:docMk/>
            <pc:sldMk cId="1832609128" sldId="273"/>
            <ac:graphicFrameMk id="3" creationId="{A172B42D-8149-D2C0-BBAB-E55D21E716E7}"/>
          </ac:graphicFrameMkLst>
        </pc:graphicFrameChg>
        <pc:graphicFrameChg chg="add mod modGraphic">
          <ac:chgData name="João Pedro Sousa Gaspar" userId="d5028388-3bb0-4b30-8288-f1267f4917bb" providerId="ADAL" clId="{FDC342AD-D390-433B-B8B7-36810AF082B4}" dt="2023-04-24T11:07:48.353" v="3518"/>
          <ac:graphicFrameMkLst>
            <pc:docMk/>
            <pc:sldMk cId="1832609128" sldId="273"/>
            <ac:graphicFrameMk id="6" creationId="{AAF150AC-A617-51A8-64DF-20CADE9D7A42}"/>
          </ac:graphicFrameMkLst>
        </pc:graphicFrameChg>
      </pc:sldChg>
      <pc:sldChg chg="addSp modSp add mod">
        <pc:chgData name="João Pedro Sousa Gaspar" userId="d5028388-3bb0-4b30-8288-f1267f4917bb" providerId="ADAL" clId="{FDC342AD-D390-433B-B8B7-36810AF082B4}" dt="2023-04-24T11:13:31.092" v="3669"/>
        <pc:sldMkLst>
          <pc:docMk/>
          <pc:sldMk cId="555983176" sldId="274"/>
        </pc:sldMkLst>
        <pc:spChg chg="add mod">
          <ac:chgData name="João Pedro Sousa Gaspar" userId="d5028388-3bb0-4b30-8288-f1267f4917bb" providerId="ADAL" clId="{FDC342AD-D390-433B-B8B7-36810AF082B4}" dt="2023-04-24T11:13:31.092" v="3669"/>
          <ac:spMkLst>
            <pc:docMk/>
            <pc:sldMk cId="555983176" sldId="274"/>
            <ac:spMk id="3" creationId="{5EC308B1-B9C3-8D5B-02D6-F4ACE8A03630}"/>
          </ac:spMkLst>
        </pc:spChg>
        <pc:spChg chg="mod">
          <ac:chgData name="João Pedro Sousa Gaspar" userId="d5028388-3bb0-4b30-8288-f1267f4917bb" providerId="ADAL" clId="{FDC342AD-D390-433B-B8B7-36810AF082B4}" dt="2023-04-24T11:00:41.291" v="3200" actId="20577"/>
          <ac:spMkLst>
            <pc:docMk/>
            <pc:sldMk cId="555983176" sldId="274"/>
            <ac:spMk id="8" creationId="{A8B00987-2C95-F9B9-BCB6-6B05E7BC114B}"/>
          </ac:spMkLst>
        </pc:spChg>
        <pc:graphicFrameChg chg="add mod modGraphic">
          <ac:chgData name="João Pedro Sousa Gaspar" userId="d5028388-3bb0-4b30-8288-f1267f4917bb" providerId="ADAL" clId="{FDC342AD-D390-433B-B8B7-36810AF082B4}" dt="2023-04-24T11:12:56.960" v="3668" actId="1076"/>
          <ac:graphicFrameMkLst>
            <pc:docMk/>
            <pc:sldMk cId="555983176" sldId="274"/>
            <ac:graphicFrameMk id="2" creationId="{9762D4B2-6F84-C919-D6DD-74D53A983916}"/>
          </ac:graphicFrameMkLst>
        </pc:graphicFrameChg>
      </pc:sldChg>
      <pc:sldChg chg="addSp delSp modSp add mod modAnim">
        <pc:chgData name="João Pedro Sousa Gaspar" userId="d5028388-3bb0-4b30-8288-f1267f4917bb" providerId="ADAL" clId="{FDC342AD-D390-433B-B8B7-36810AF082B4}" dt="2023-04-24T17:06:51.316" v="4698"/>
        <pc:sldMkLst>
          <pc:docMk/>
          <pc:sldMk cId="116160338" sldId="275"/>
        </pc:sldMkLst>
        <pc:spChg chg="mod">
          <ac:chgData name="João Pedro Sousa Gaspar" userId="d5028388-3bb0-4b30-8288-f1267f4917bb" providerId="ADAL" clId="{FDC342AD-D390-433B-B8B7-36810AF082B4}" dt="2023-04-24T11:13:51.649" v="3693" actId="20577"/>
          <ac:spMkLst>
            <pc:docMk/>
            <pc:sldMk cId="116160338" sldId="275"/>
            <ac:spMk id="8" creationId="{A8B00987-2C95-F9B9-BCB6-6B05E7BC114B}"/>
          </ac:spMkLst>
        </pc:spChg>
        <pc:spChg chg="del">
          <ac:chgData name="João Pedro Sousa Gaspar" userId="d5028388-3bb0-4b30-8288-f1267f4917bb" providerId="ADAL" clId="{FDC342AD-D390-433B-B8B7-36810AF082B4}" dt="2023-04-24T11:17:18.292" v="3700" actId="478"/>
          <ac:spMkLst>
            <pc:docMk/>
            <pc:sldMk cId="116160338" sldId="275"/>
            <ac:spMk id="12" creationId="{715E9F11-AEFB-F403-CCA4-51E7B0A03A58}"/>
          </ac:spMkLst>
        </pc:spChg>
        <pc:spChg chg="del">
          <ac:chgData name="João Pedro Sousa Gaspar" userId="d5028388-3bb0-4b30-8288-f1267f4917bb" providerId="ADAL" clId="{FDC342AD-D390-433B-B8B7-36810AF082B4}" dt="2023-04-24T11:17:16.791" v="3698" actId="478"/>
          <ac:spMkLst>
            <pc:docMk/>
            <pc:sldMk cId="116160338" sldId="275"/>
            <ac:spMk id="14" creationId="{12FABE5E-F8CF-CC14-C1F7-28B2F07E6DC0}"/>
          </ac:spMkLst>
        </pc:spChg>
        <pc:spChg chg="del mod">
          <ac:chgData name="João Pedro Sousa Gaspar" userId="d5028388-3bb0-4b30-8288-f1267f4917bb" providerId="ADAL" clId="{FDC342AD-D390-433B-B8B7-36810AF082B4}" dt="2023-04-24T11:17:13.736" v="3696" actId="478"/>
          <ac:spMkLst>
            <pc:docMk/>
            <pc:sldMk cId="116160338" sldId="275"/>
            <ac:spMk id="16" creationId="{7AB4CB80-69FB-348B-1F52-11EE94C79326}"/>
          </ac:spMkLst>
        </pc:spChg>
        <pc:spChg chg="add mod">
          <ac:chgData name="João Pedro Sousa Gaspar" userId="d5028388-3bb0-4b30-8288-f1267f4917bb" providerId="ADAL" clId="{FDC342AD-D390-433B-B8B7-36810AF082B4}" dt="2023-04-24T11:30:56.018" v="4268" actId="1076"/>
          <ac:spMkLst>
            <pc:docMk/>
            <pc:sldMk cId="116160338" sldId="275"/>
            <ac:spMk id="17" creationId="{8CEB3801-D751-5BCF-A481-AE1FDF26CF44}"/>
          </ac:spMkLst>
        </pc:spChg>
        <pc:spChg chg="add mod">
          <ac:chgData name="João Pedro Sousa Gaspar" userId="d5028388-3bb0-4b30-8288-f1267f4917bb" providerId="ADAL" clId="{FDC342AD-D390-433B-B8B7-36810AF082B4}" dt="2023-04-24T11:31:09.272" v="4278" actId="1076"/>
          <ac:spMkLst>
            <pc:docMk/>
            <pc:sldMk cId="116160338" sldId="275"/>
            <ac:spMk id="19" creationId="{F01DD717-3D40-C8C6-8195-0EEF410B7590}"/>
          </ac:spMkLst>
        </pc:spChg>
        <pc:picChg chg="del">
          <ac:chgData name="João Pedro Sousa Gaspar" userId="d5028388-3bb0-4b30-8288-f1267f4917bb" providerId="ADAL" clId="{FDC342AD-D390-433B-B8B7-36810AF082B4}" dt="2023-04-24T11:17:17.164" v="3699" actId="478"/>
          <ac:picMkLst>
            <pc:docMk/>
            <pc:sldMk cId="116160338" sldId="275"/>
            <ac:picMk id="3" creationId="{BFCF84BF-7FC9-4087-FE36-0BD9C8E58C6F}"/>
          </ac:picMkLst>
        </pc:picChg>
        <pc:picChg chg="add mod">
          <ac:chgData name="João Pedro Sousa Gaspar" userId="d5028388-3bb0-4b30-8288-f1267f4917bb" providerId="ADAL" clId="{FDC342AD-D390-433B-B8B7-36810AF082B4}" dt="2023-04-24T11:30:19.373" v="4251" actId="1076"/>
          <ac:picMkLst>
            <pc:docMk/>
            <pc:sldMk cId="116160338" sldId="275"/>
            <ac:picMk id="6" creationId="{04F1DD98-2487-256A-5387-7E3D294174B1}"/>
          </ac:picMkLst>
        </pc:picChg>
        <pc:picChg chg="add mod">
          <ac:chgData name="João Pedro Sousa Gaspar" userId="d5028388-3bb0-4b30-8288-f1267f4917bb" providerId="ADAL" clId="{FDC342AD-D390-433B-B8B7-36810AF082B4}" dt="2023-04-24T11:30:40.814" v="4258" actId="1076"/>
          <ac:picMkLst>
            <pc:docMk/>
            <pc:sldMk cId="116160338" sldId="275"/>
            <ac:picMk id="13" creationId="{6897E350-0F36-1E39-A4AC-CEB605C73640}"/>
          </ac:picMkLst>
        </pc:picChg>
        <pc:picChg chg="del">
          <ac:chgData name="João Pedro Sousa Gaspar" userId="d5028388-3bb0-4b30-8288-f1267f4917bb" providerId="ADAL" clId="{FDC342AD-D390-433B-B8B7-36810AF082B4}" dt="2023-04-24T11:17:15.231" v="3697" actId="478"/>
          <ac:picMkLst>
            <pc:docMk/>
            <pc:sldMk cId="116160338" sldId="275"/>
            <ac:picMk id="1026" creationId="{A04C043F-8396-7D4D-4620-7361D7977D67}"/>
          </ac:picMkLst>
        </pc:picChg>
        <pc:picChg chg="del">
          <ac:chgData name="João Pedro Sousa Gaspar" userId="d5028388-3bb0-4b30-8288-f1267f4917bb" providerId="ADAL" clId="{FDC342AD-D390-433B-B8B7-36810AF082B4}" dt="2023-04-24T11:17:10.428" v="3694" actId="478"/>
          <ac:picMkLst>
            <pc:docMk/>
            <pc:sldMk cId="116160338" sldId="275"/>
            <ac:picMk id="1030" creationId="{B7D0D8C4-9309-5BAB-46EE-DF2AF9948FE2}"/>
          </ac:picMkLst>
        </pc:picChg>
      </pc:sldChg>
      <pc:sldChg chg="addSp modSp add mod modAnim">
        <pc:chgData name="João Pedro Sousa Gaspar" userId="d5028388-3bb0-4b30-8288-f1267f4917bb" providerId="ADAL" clId="{FDC342AD-D390-433B-B8B7-36810AF082B4}" dt="2023-04-24T17:07:11.530" v="4700"/>
        <pc:sldMkLst>
          <pc:docMk/>
          <pc:sldMk cId="2370237292" sldId="276"/>
        </pc:sldMkLst>
        <pc:spChg chg="add mod">
          <ac:chgData name="João Pedro Sousa Gaspar" userId="d5028388-3bb0-4b30-8288-f1267f4917bb" providerId="ADAL" clId="{FDC342AD-D390-433B-B8B7-36810AF082B4}" dt="2023-04-24T11:29:49.450" v="4248" actId="404"/>
          <ac:spMkLst>
            <pc:docMk/>
            <pc:sldMk cId="2370237292" sldId="276"/>
            <ac:spMk id="7" creationId="{3030C75A-5C61-3BCB-E9E8-A0623D682082}"/>
          </ac:spMkLst>
        </pc:spChg>
        <pc:spChg chg="mod">
          <ac:chgData name="João Pedro Sousa Gaspar" userId="d5028388-3bb0-4b30-8288-f1267f4917bb" providerId="ADAL" clId="{FDC342AD-D390-433B-B8B7-36810AF082B4}" dt="2023-04-24T11:29:04.576" v="4235" actId="20577"/>
          <ac:spMkLst>
            <pc:docMk/>
            <pc:sldMk cId="2370237292" sldId="276"/>
            <ac:spMk id="8" creationId="{A8B00987-2C95-F9B9-BCB6-6B05E7BC114B}"/>
          </ac:spMkLst>
        </pc:spChg>
        <pc:picChg chg="add mod">
          <ac:chgData name="João Pedro Sousa Gaspar" userId="d5028388-3bb0-4b30-8288-f1267f4917bb" providerId="ADAL" clId="{FDC342AD-D390-433B-B8B7-36810AF082B4}" dt="2023-04-24T11:29:37.828" v="4238" actId="1076"/>
          <ac:picMkLst>
            <pc:docMk/>
            <pc:sldMk cId="2370237292" sldId="276"/>
            <ac:picMk id="3" creationId="{29DF631B-CF2D-7449-F082-B870E7294D10}"/>
          </ac:picMkLst>
        </pc:picChg>
      </pc:sldChg>
      <pc:sldChg chg="addSp delSp modSp add mod modAnim">
        <pc:chgData name="João Pedro Sousa Gaspar" userId="d5028388-3bb0-4b30-8288-f1267f4917bb" providerId="ADAL" clId="{FDC342AD-D390-433B-B8B7-36810AF082B4}" dt="2023-04-24T16:57:41.767" v="4650"/>
        <pc:sldMkLst>
          <pc:docMk/>
          <pc:sldMk cId="145200378" sldId="277"/>
        </pc:sldMkLst>
        <pc:spChg chg="mod">
          <ac:chgData name="João Pedro Sousa Gaspar" userId="d5028388-3bb0-4b30-8288-f1267f4917bb" providerId="ADAL" clId="{FDC342AD-D390-433B-B8B7-36810AF082B4}" dt="2023-04-24T11:28:34.808" v="4214" actId="1076"/>
          <ac:spMkLst>
            <pc:docMk/>
            <pc:sldMk cId="145200378" sldId="277"/>
            <ac:spMk id="8" creationId="{A8B00987-2C95-F9B9-BCB6-6B05E7BC114B}"/>
          </ac:spMkLst>
        </pc:spChg>
        <pc:graphicFrameChg chg="add del mod modGraphic">
          <ac:chgData name="João Pedro Sousa Gaspar" userId="d5028388-3bb0-4b30-8288-f1267f4917bb" providerId="ADAL" clId="{FDC342AD-D390-433B-B8B7-36810AF082B4}" dt="2023-04-24T11:21:42.494" v="3780" actId="21"/>
          <ac:graphicFrameMkLst>
            <pc:docMk/>
            <pc:sldMk cId="145200378" sldId="277"/>
            <ac:graphicFrameMk id="2" creationId="{8847A99D-C587-AC08-3FAB-AEEAA4AC3E5F}"/>
          </ac:graphicFrameMkLst>
        </pc:graphicFrameChg>
        <pc:graphicFrameChg chg="add mod modGraphic">
          <ac:chgData name="João Pedro Sousa Gaspar" userId="d5028388-3bb0-4b30-8288-f1267f4917bb" providerId="ADAL" clId="{FDC342AD-D390-433B-B8B7-36810AF082B4}" dt="2023-04-24T11:28:54.830" v="4216" actId="1076"/>
          <ac:graphicFrameMkLst>
            <pc:docMk/>
            <pc:sldMk cId="145200378" sldId="277"/>
            <ac:graphicFrameMk id="3" creationId="{646399B3-92C0-192E-9197-4BF2D38D91B6}"/>
          </ac:graphicFrameMkLst>
        </pc:graphicFrameChg>
      </pc:sldChg>
      <pc:sldChg chg="addSp modSp add mod modAnim">
        <pc:chgData name="João Pedro Sousa Gaspar" userId="d5028388-3bb0-4b30-8288-f1267f4917bb" providerId="ADAL" clId="{FDC342AD-D390-433B-B8B7-36810AF082B4}" dt="2023-04-24T16:57:37.408" v="4649"/>
        <pc:sldMkLst>
          <pc:docMk/>
          <pc:sldMk cId="1743963749" sldId="278"/>
        </pc:sldMkLst>
        <pc:spChg chg="mod">
          <ac:chgData name="João Pedro Sousa Gaspar" userId="d5028388-3bb0-4b30-8288-f1267f4917bb" providerId="ADAL" clId="{FDC342AD-D390-433B-B8B7-36810AF082B4}" dt="2023-04-24T11:20:45.481" v="3770" actId="20577"/>
          <ac:spMkLst>
            <pc:docMk/>
            <pc:sldMk cId="1743963749" sldId="278"/>
            <ac:spMk id="8" creationId="{A8B00987-2C95-F9B9-BCB6-6B05E7BC114B}"/>
          </ac:spMkLst>
        </pc:spChg>
        <pc:graphicFrameChg chg="add mod">
          <ac:chgData name="João Pedro Sousa Gaspar" userId="d5028388-3bb0-4b30-8288-f1267f4917bb" providerId="ADAL" clId="{FDC342AD-D390-433B-B8B7-36810AF082B4}" dt="2023-04-24T11:23:28.228" v="3914" actId="20577"/>
          <ac:graphicFrameMkLst>
            <pc:docMk/>
            <pc:sldMk cId="1743963749" sldId="278"/>
            <ac:graphicFrameMk id="2" creationId="{13940247-54C4-97C0-B4E3-7040C9412671}"/>
          </ac:graphicFrameMkLst>
        </pc:graphicFrameChg>
      </pc:sldChg>
      <pc:sldChg chg="addSp delSp modSp add mod modAnim modNotesTx">
        <pc:chgData name="João Pedro Sousa Gaspar" userId="d5028388-3bb0-4b30-8288-f1267f4917bb" providerId="ADAL" clId="{FDC342AD-D390-433B-B8B7-36810AF082B4}" dt="2023-04-28T08:35:43.792" v="4836"/>
        <pc:sldMkLst>
          <pc:docMk/>
          <pc:sldMk cId="1157565510" sldId="279"/>
        </pc:sldMkLst>
        <pc:spChg chg="add del">
          <ac:chgData name="João Pedro Sousa Gaspar" userId="d5028388-3bb0-4b30-8288-f1267f4917bb" providerId="ADAL" clId="{FDC342AD-D390-433B-B8B7-36810AF082B4}" dt="2023-04-28T08:35:43.330" v="4835" actId="22"/>
          <ac:spMkLst>
            <pc:docMk/>
            <pc:sldMk cId="1157565510" sldId="279"/>
            <ac:spMk id="6" creationId="{1CA7F7D1-26D8-5CFD-6BC1-749333BDE412}"/>
          </ac:spMkLst>
        </pc:spChg>
        <pc:spChg chg="mod">
          <ac:chgData name="João Pedro Sousa Gaspar" userId="d5028388-3bb0-4b30-8288-f1267f4917bb" providerId="ADAL" clId="{FDC342AD-D390-433B-B8B7-36810AF082B4}" dt="2023-04-24T11:21:04.334" v="3776" actId="122"/>
          <ac:spMkLst>
            <pc:docMk/>
            <pc:sldMk cId="1157565510" sldId="279"/>
            <ac:spMk id="8" creationId="{A8B00987-2C95-F9B9-BCB6-6B05E7BC114B}"/>
          </ac:spMkLst>
        </pc:spChg>
        <pc:graphicFrameChg chg="add mod modGraphic">
          <ac:chgData name="João Pedro Sousa Gaspar" userId="d5028388-3bb0-4b30-8288-f1267f4917bb" providerId="ADAL" clId="{FDC342AD-D390-433B-B8B7-36810AF082B4}" dt="2023-04-25T23:26:33.015" v="4774" actId="20577"/>
          <ac:graphicFrameMkLst>
            <pc:docMk/>
            <pc:sldMk cId="1157565510" sldId="279"/>
            <ac:graphicFrameMk id="2" creationId="{C5161C3C-8101-84ED-80C2-C50695DACD66}"/>
          </ac:graphicFrameMkLst>
        </pc:graphicFrameChg>
        <pc:picChg chg="add del">
          <ac:chgData name="João Pedro Sousa Gaspar" userId="d5028388-3bb0-4b30-8288-f1267f4917bb" providerId="ADAL" clId="{FDC342AD-D390-433B-B8B7-36810AF082B4}" dt="2023-04-24T11:39:51.788" v="4356"/>
          <ac:picMkLst>
            <pc:docMk/>
            <pc:sldMk cId="1157565510" sldId="279"/>
            <ac:picMk id="5122" creationId="{69A15D5D-2C67-48FE-4229-A1A44BCE58AB}"/>
          </ac:picMkLst>
        </pc:picChg>
      </pc:sldChg>
      <pc:sldChg chg="addSp modSp add mod modAnim">
        <pc:chgData name="João Pedro Sousa Gaspar" userId="d5028388-3bb0-4b30-8288-f1267f4917bb" providerId="ADAL" clId="{FDC342AD-D390-433B-B8B7-36810AF082B4}" dt="2023-04-27T15:51:22.064" v="4809"/>
        <pc:sldMkLst>
          <pc:docMk/>
          <pc:sldMk cId="1521599426" sldId="280"/>
        </pc:sldMkLst>
        <pc:spChg chg="add mod">
          <ac:chgData name="João Pedro Sousa Gaspar" userId="d5028388-3bb0-4b30-8288-f1267f4917bb" providerId="ADAL" clId="{FDC342AD-D390-433B-B8B7-36810AF082B4}" dt="2023-04-24T16:28:36.257" v="4572" actId="1076"/>
          <ac:spMkLst>
            <pc:docMk/>
            <pc:sldMk cId="1521599426" sldId="280"/>
            <ac:spMk id="2" creationId="{AB3A69C1-B117-C4B9-989F-98798C8E1A4F}"/>
          </ac:spMkLst>
        </pc:spChg>
        <pc:spChg chg="mod">
          <ac:chgData name="João Pedro Sousa Gaspar" userId="d5028388-3bb0-4b30-8288-f1267f4917bb" providerId="ADAL" clId="{FDC342AD-D390-433B-B8B7-36810AF082B4}" dt="2023-04-24T11:35:02.338" v="4322" actId="20577"/>
          <ac:spMkLst>
            <pc:docMk/>
            <pc:sldMk cId="1521599426" sldId="280"/>
            <ac:spMk id="8" creationId="{A8B00987-2C95-F9B9-BCB6-6B05E7BC114B}"/>
          </ac:spMkLst>
        </pc:spChg>
        <pc:picChg chg="add mod">
          <ac:chgData name="João Pedro Sousa Gaspar" userId="d5028388-3bb0-4b30-8288-f1267f4917bb" providerId="ADAL" clId="{FDC342AD-D390-433B-B8B7-36810AF082B4}" dt="2023-04-25T23:58:14.874" v="4786" actId="1076"/>
          <ac:picMkLst>
            <pc:docMk/>
            <pc:sldMk cId="1521599426" sldId="280"/>
            <ac:picMk id="3" creationId="{DDDCCE86-ED20-4D05-D041-7258FDBBE38A}"/>
          </ac:picMkLst>
        </pc:picChg>
        <pc:picChg chg="add mod">
          <ac:chgData name="João Pedro Sousa Gaspar" userId="d5028388-3bb0-4b30-8288-f1267f4917bb" providerId="ADAL" clId="{FDC342AD-D390-433B-B8B7-36810AF082B4}" dt="2023-04-24T11:34:18.133" v="4294" actId="571"/>
          <ac:picMkLst>
            <pc:docMk/>
            <pc:sldMk cId="1521599426" sldId="280"/>
            <ac:picMk id="6" creationId="{3AC33D5C-B275-3CAA-FCF5-57AADE43F22F}"/>
          </ac:picMkLst>
        </pc:picChg>
        <pc:picChg chg="mod">
          <ac:chgData name="João Pedro Sousa Gaspar" userId="d5028388-3bb0-4b30-8288-f1267f4917bb" providerId="ADAL" clId="{FDC342AD-D390-433B-B8B7-36810AF082B4}" dt="2023-04-24T11:38:29.674" v="4342" actId="962"/>
          <ac:picMkLst>
            <pc:docMk/>
            <pc:sldMk cId="1521599426" sldId="280"/>
            <ac:picMk id="10" creationId="{64AA8FDA-D10D-EB07-BFBF-BB3CE187ED5D}"/>
          </ac:picMkLst>
        </pc:picChg>
        <pc:picChg chg="add mod">
          <ac:chgData name="João Pedro Sousa Gaspar" userId="d5028388-3bb0-4b30-8288-f1267f4917bb" providerId="ADAL" clId="{FDC342AD-D390-433B-B8B7-36810AF082B4}" dt="2023-04-24T11:34:18.133" v="4294" actId="571"/>
          <ac:picMkLst>
            <pc:docMk/>
            <pc:sldMk cId="1521599426" sldId="280"/>
            <ac:picMk id="12" creationId="{1997273F-7313-7215-52DE-15E2EDBC6EFA}"/>
          </ac:picMkLst>
        </pc:picChg>
        <pc:picChg chg="add mod">
          <ac:chgData name="João Pedro Sousa Gaspar" userId="d5028388-3bb0-4b30-8288-f1267f4917bb" providerId="ADAL" clId="{FDC342AD-D390-433B-B8B7-36810AF082B4}" dt="2023-04-25T23:58:16.805" v="4787" actId="1076"/>
          <ac:picMkLst>
            <pc:docMk/>
            <pc:sldMk cId="1521599426" sldId="280"/>
            <ac:picMk id="14" creationId="{332028F4-B301-D35D-9A3A-1610EDDAB9CC}"/>
          </ac:picMkLst>
        </pc:picChg>
        <pc:picChg chg="add mod">
          <ac:chgData name="João Pedro Sousa Gaspar" userId="d5028388-3bb0-4b30-8288-f1267f4917bb" providerId="ADAL" clId="{FDC342AD-D390-433B-B8B7-36810AF082B4}" dt="2023-04-27T15:51:22.064" v="4809"/>
          <ac:picMkLst>
            <pc:docMk/>
            <pc:sldMk cId="1521599426" sldId="280"/>
            <ac:picMk id="16" creationId="{BFD27FEE-1450-1D0B-CDA6-862CCB80F9D9}"/>
          </ac:picMkLst>
        </pc:picChg>
        <pc:picChg chg="add mod">
          <ac:chgData name="João Pedro Sousa Gaspar" userId="d5028388-3bb0-4b30-8288-f1267f4917bb" providerId="ADAL" clId="{FDC342AD-D390-433B-B8B7-36810AF082B4}" dt="2023-04-24T11:39:32.452" v="4354" actId="1076"/>
          <ac:picMkLst>
            <pc:docMk/>
            <pc:sldMk cId="1521599426" sldId="280"/>
            <ac:picMk id="18" creationId="{307A03F1-3ACB-CE3A-66DE-4724CCB23816}"/>
          </ac:picMkLst>
        </pc:picChg>
        <pc:picChg chg="add mod">
          <ac:chgData name="João Pedro Sousa Gaspar" userId="d5028388-3bb0-4b30-8288-f1267f4917bb" providerId="ADAL" clId="{FDC342AD-D390-433B-B8B7-36810AF082B4}" dt="2023-04-25T23:58:07.058" v="4783" actId="1076"/>
          <ac:picMkLst>
            <pc:docMk/>
            <pc:sldMk cId="1521599426" sldId="280"/>
            <ac:picMk id="2050" creationId="{B55D642F-01D8-1FB0-732E-9AD3F02A65EB}"/>
          </ac:picMkLst>
        </pc:picChg>
        <pc:picChg chg="add mod">
          <ac:chgData name="João Pedro Sousa Gaspar" userId="d5028388-3bb0-4b30-8288-f1267f4917bb" providerId="ADAL" clId="{FDC342AD-D390-433B-B8B7-36810AF082B4}" dt="2023-04-24T11:39:32.452" v="4354" actId="1076"/>
          <ac:picMkLst>
            <pc:docMk/>
            <pc:sldMk cId="1521599426" sldId="280"/>
            <ac:picMk id="2052" creationId="{3B6772CE-BD68-5149-4E1B-40A34C682B1B}"/>
          </ac:picMkLst>
        </pc:picChg>
        <pc:picChg chg="add mod">
          <ac:chgData name="João Pedro Sousa Gaspar" userId="d5028388-3bb0-4b30-8288-f1267f4917bb" providerId="ADAL" clId="{FDC342AD-D390-433B-B8B7-36810AF082B4}" dt="2023-04-24T11:39:32.452" v="4354" actId="1076"/>
          <ac:picMkLst>
            <pc:docMk/>
            <pc:sldMk cId="1521599426" sldId="280"/>
            <ac:picMk id="2054" creationId="{43A44123-10D6-1CC5-BFA6-403A3807B3FB}"/>
          </ac:picMkLst>
        </pc:picChg>
      </pc:sldChg>
      <pc:sldChg chg="addSp delSp modSp add mod">
        <pc:chgData name="João Pedro Sousa Gaspar" userId="d5028388-3bb0-4b30-8288-f1267f4917bb" providerId="ADAL" clId="{FDC342AD-D390-433B-B8B7-36810AF082B4}" dt="2023-04-28T08:35:36.119" v="4831" actId="1076"/>
        <pc:sldMkLst>
          <pc:docMk/>
          <pc:sldMk cId="2738370290" sldId="281"/>
        </pc:sldMkLst>
        <pc:spChg chg="add mod">
          <ac:chgData name="João Pedro Sousa Gaspar" userId="d5028388-3bb0-4b30-8288-f1267f4917bb" providerId="ADAL" clId="{FDC342AD-D390-433B-B8B7-36810AF082B4}" dt="2023-04-27T21:41:05.411" v="4827" actId="20577"/>
          <ac:spMkLst>
            <pc:docMk/>
            <pc:sldMk cId="2738370290" sldId="281"/>
            <ac:spMk id="3" creationId="{41E52E5A-796F-55D5-3944-A6DD53E65EA1}"/>
          </ac:spMkLst>
        </pc:spChg>
        <pc:spChg chg="add del mod">
          <ac:chgData name="João Pedro Sousa Gaspar" userId="d5028388-3bb0-4b30-8288-f1267f4917bb" providerId="ADAL" clId="{FDC342AD-D390-433B-B8B7-36810AF082B4}" dt="2023-04-24T16:57:20.329" v="4647" actId="20577"/>
          <ac:spMkLst>
            <pc:docMk/>
            <pc:sldMk cId="2738370290" sldId="281"/>
            <ac:spMk id="8" creationId="{A8B00987-2C95-F9B9-BCB6-6B05E7BC114B}"/>
          </ac:spMkLst>
        </pc:spChg>
        <pc:spChg chg="del mod">
          <ac:chgData name="João Pedro Sousa Gaspar" userId="d5028388-3bb0-4b30-8288-f1267f4917bb" providerId="ADAL" clId="{FDC342AD-D390-433B-B8B7-36810AF082B4}" dt="2023-04-24T11:40:05.063" v="4369" actId="478"/>
          <ac:spMkLst>
            <pc:docMk/>
            <pc:sldMk cId="2738370290" sldId="281"/>
            <ac:spMk id="17" creationId="{8CEB3801-D751-5BCF-A481-AE1FDF26CF44}"/>
          </ac:spMkLst>
        </pc:spChg>
        <pc:spChg chg="del">
          <ac:chgData name="João Pedro Sousa Gaspar" userId="d5028388-3bb0-4b30-8288-f1267f4917bb" providerId="ADAL" clId="{FDC342AD-D390-433B-B8B7-36810AF082B4}" dt="2023-04-24T11:40:04.449" v="4368" actId="478"/>
          <ac:spMkLst>
            <pc:docMk/>
            <pc:sldMk cId="2738370290" sldId="281"/>
            <ac:spMk id="19" creationId="{F01DD717-3D40-C8C6-8195-0EEF410B7590}"/>
          </ac:spMkLst>
        </pc:spChg>
        <pc:picChg chg="del">
          <ac:chgData name="João Pedro Sousa Gaspar" userId="d5028388-3bb0-4b30-8288-f1267f4917bb" providerId="ADAL" clId="{FDC342AD-D390-433B-B8B7-36810AF082B4}" dt="2023-04-24T11:40:03.893" v="4367" actId="478"/>
          <ac:picMkLst>
            <pc:docMk/>
            <pc:sldMk cId="2738370290" sldId="281"/>
            <ac:picMk id="6" creationId="{04F1DD98-2487-256A-5387-7E3D294174B1}"/>
          </ac:picMkLst>
        </pc:picChg>
        <pc:picChg chg="del">
          <ac:chgData name="João Pedro Sousa Gaspar" userId="d5028388-3bb0-4b30-8288-f1267f4917bb" providerId="ADAL" clId="{FDC342AD-D390-433B-B8B7-36810AF082B4}" dt="2023-04-24T11:40:02.657" v="4365" actId="478"/>
          <ac:picMkLst>
            <pc:docMk/>
            <pc:sldMk cId="2738370290" sldId="281"/>
            <ac:picMk id="13" creationId="{6897E350-0F36-1E39-A4AC-CEB605C73640}"/>
          </ac:picMkLst>
        </pc:picChg>
        <pc:picChg chg="add mod">
          <ac:chgData name="João Pedro Sousa Gaspar" userId="d5028388-3bb0-4b30-8288-f1267f4917bb" providerId="ADAL" clId="{FDC342AD-D390-433B-B8B7-36810AF082B4}" dt="2023-04-28T08:35:36.119" v="4831" actId="1076"/>
          <ac:picMkLst>
            <pc:docMk/>
            <pc:sldMk cId="2738370290" sldId="281"/>
            <ac:picMk id="1026" creationId="{3B293873-E26F-EA4F-6D37-F0F7E9D864B9}"/>
          </ac:picMkLst>
        </pc:picChg>
        <pc:picChg chg="add del mod">
          <ac:chgData name="João Pedro Sousa Gaspar" userId="d5028388-3bb0-4b30-8288-f1267f4917bb" providerId="ADAL" clId="{FDC342AD-D390-433B-B8B7-36810AF082B4}" dt="2023-04-27T21:40:55.263" v="4812" actId="478"/>
          <ac:picMkLst>
            <pc:docMk/>
            <pc:sldMk cId="2738370290" sldId="281"/>
            <ac:picMk id="6146" creationId="{B73049C5-D5EE-96BD-BC62-E17E48E52150}"/>
          </ac:picMkLst>
        </pc:picChg>
      </pc:sldChg>
      <pc:sldChg chg="add ord modNotesTx">
        <pc:chgData name="João Pedro Sousa Gaspar" userId="d5028388-3bb0-4b30-8288-f1267f4917bb" providerId="ADAL" clId="{FDC342AD-D390-433B-B8B7-36810AF082B4}" dt="2023-04-27T21:40:29.086" v="4811"/>
        <pc:sldMkLst>
          <pc:docMk/>
          <pc:sldMk cId="3284886512" sldId="282"/>
        </pc:sldMkLst>
      </pc:sldChg>
    </pc:docChg>
  </pc:docChgLst>
</pc:chgInfo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image" Target="../media/image31.pn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image" Target="../media/image36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image" Target="../media/image41.jpg"/><Relationship Id="rId4" Type="http://schemas.openxmlformats.org/officeDocument/2006/relationships/image" Target="../media/image44.jp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image" Target="../media/image31.pn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image" Target="../media/image36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image" Target="../media/image41.jpg"/><Relationship Id="rId4" Type="http://schemas.openxmlformats.org/officeDocument/2006/relationships/image" Target="../media/image4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67C728-8734-46AF-BE0B-6B4F11564699}" type="doc">
      <dgm:prSet loTypeId="urn:microsoft.com/office/officeart/2005/8/layout/list1" loCatId="list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pt-PT"/>
        </a:p>
      </dgm:t>
    </dgm:pt>
    <dgm:pt modelId="{EF27B11F-B702-42FE-9948-C91BC71CAE31}">
      <dgm:prSet phldrT="[Texto]"/>
      <dgm:spPr/>
      <dgm:t>
        <a:bodyPr/>
        <a:lstStyle/>
        <a:p>
          <a:r>
            <a:rPr lang="pt-PT" b="1" dirty="0">
              <a:latin typeface="Arial Nova Cond" panose="020B0506020202020204" pitchFamily="34" charset="0"/>
            </a:rPr>
            <a:t>Conceito</a:t>
          </a:r>
        </a:p>
      </dgm:t>
    </dgm:pt>
    <dgm:pt modelId="{1114F757-31A1-42C7-AEC7-5C5CFE6CE4AF}" type="parTrans" cxnId="{7D7F07DF-E818-4312-82A6-ECC222ECAD65}">
      <dgm:prSet/>
      <dgm:spPr/>
      <dgm:t>
        <a:bodyPr/>
        <a:lstStyle/>
        <a:p>
          <a:endParaRPr lang="pt-PT">
            <a:latin typeface="Arial Nova Cond" panose="020B0506020202020204" pitchFamily="34" charset="0"/>
          </a:endParaRPr>
        </a:p>
      </dgm:t>
    </dgm:pt>
    <dgm:pt modelId="{3ADB9CF7-D6E2-47FF-B23F-7B1A32D8750C}" type="sibTrans" cxnId="{7D7F07DF-E818-4312-82A6-ECC222ECAD65}">
      <dgm:prSet/>
      <dgm:spPr/>
      <dgm:t>
        <a:bodyPr/>
        <a:lstStyle/>
        <a:p>
          <a:endParaRPr lang="pt-PT">
            <a:latin typeface="Arial Nova Cond" panose="020B0506020202020204" pitchFamily="34" charset="0"/>
          </a:endParaRPr>
        </a:p>
      </dgm:t>
    </dgm:pt>
    <dgm:pt modelId="{63825573-99F9-4B16-BAE3-5CF2E0533D16}">
      <dgm:prSet phldrT="[Texto]"/>
      <dgm:spPr/>
      <dgm:t>
        <a:bodyPr/>
        <a:lstStyle/>
        <a:p>
          <a:r>
            <a:rPr lang="pt-PT" b="1" dirty="0">
              <a:latin typeface="Arial Nova Cond" panose="020B0506020202020204" pitchFamily="34" charset="0"/>
            </a:rPr>
            <a:t>Casos de uso</a:t>
          </a:r>
        </a:p>
      </dgm:t>
    </dgm:pt>
    <dgm:pt modelId="{64A964C9-2A78-4551-91F3-EBC711CA6CD5}" type="parTrans" cxnId="{547BD657-E39E-4D99-B1C1-A15266A7C027}">
      <dgm:prSet/>
      <dgm:spPr/>
      <dgm:t>
        <a:bodyPr/>
        <a:lstStyle/>
        <a:p>
          <a:endParaRPr lang="pt-PT">
            <a:latin typeface="Arial Nova Cond" panose="020B0506020202020204" pitchFamily="34" charset="0"/>
          </a:endParaRPr>
        </a:p>
      </dgm:t>
    </dgm:pt>
    <dgm:pt modelId="{253E0C1B-1BF8-4101-A2D7-09AA716B427D}" type="sibTrans" cxnId="{547BD657-E39E-4D99-B1C1-A15266A7C027}">
      <dgm:prSet/>
      <dgm:spPr/>
      <dgm:t>
        <a:bodyPr/>
        <a:lstStyle/>
        <a:p>
          <a:endParaRPr lang="pt-PT">
            <a:latin typeface="Arial Nova Cond" panose="020B0506020202020204" pitchFamily="34" charset="0"/>
          </a:endParaRPr>
        </a:p>
      </dgm:t>
    </dgm:pt>
    <dgm:pt modelId="{8D4855DC-81C0-42AF-B393-5AB7E40B2180}">
      <dgm:prSet phldrT="[Texto]"/>
      <dgm:spPr/>
      <dgm:t>
        <a:bodyPr/>
        <a:lstStyle/>
        <a:p>
          <a:r>
            <a:rPr lang="pt-PT" b="1" dirty="0">
              <a:latin typeface="Arial Nova Cond" panose="020B0506020202020204" pitchFamily="34" charset="0"/>
            </a:rPr>
            <a:t>Benefícios</a:t>
          </a:r>
        </a:p>
      </dgm:t>
    </dgm:pt>
    <dgm:pt modelId="{843DB2E0-D66A-4395-9E0C-5D5DE9169F45}" type="parTrans" cxnId="{F8FE70F2-AA4E-4FC2-9BF5-5D6A61A2EE6D}">
      <dgm:prSet/>
      <dgm:spPr/>
      <dgm:t>
        <a:bodyPr/>
        <a:lstStyle/>
        <a:p>
          <a:endParaRPr lang="pt-PT">
            <a:latin typeface="Arial Nova Cond" panose="020B0506020202020204" pitchFamily="34" charset="0"/>
          </a:endParaRPr>
        </a:p>
      </dgm:t>
    </dgm:pt>
    <dgm:pt modelId="{BA7AC89D-3F7D-4107-8C02-74F3C0585B70}" type="sibTrans" cxnId="{F8FE70F2-AA4E-4FC2-9BF5-5D6A61A2EE6D}">
      <dgm:prSet/>
      <dgm:spPr/>
      <dgm:t>
        <a:bodyPr/>
        <a:lstStyle/>
        <a:p>
          <a:endParaRPr lang="pt-PT">
            <a:latin typeface="Arial Nova Cond" panose="020B0506020202020204" pitchFamily="34" charset="0"/>
          </a:endParaRPr>
        </a:p>
      </dgm:t>
    </dgm:pt>
    <dgm:pt modelId="{287F6469-82C7-4E3E-A3DF-7468688D4600}">
      <dgm:prSet phldrT="[Texto]"/>
      <dgm:spPr/>
      <dgm:t>
        <a:bodyPr/>
        <a:lstStyle/>
        <a:p>
          <a:r>
            <a:rPr lang="pt-PT" b="1" dirty="0">
              <a:latin typeface="Arial Nova Cond" panose="020B0506020202020204" pitchFamily="34" charset="0"/>
            </a:rPr>
            <a:t>Desafios</a:t>
          </a:r>
        </a:p>
      </dgm:t>
    </dgm:pt>
    <dgm:pt modelId="{2191F650-5D3A-4113-8ED4-4A93117F1E53}" type="parTrans" cxnId="{3640FFCA-3BF0-4EB3-AB8D-29746E4A571A}">
      <dgm:prSet/>
      <dgm:spPr/>
      <dgm:t>
        <a:bodyPr/>
        <a:lstStyle/>
        <a:p>
          <a:endParaRPr lang="pt-PT"/>
        </a:p>
      </dgm:t>
    </dgm:pt>
    <dgm:pt modelId="{9994E968-1335-41D4-8448-AE930605CD64}" type="sibTrans" cxnId="{3640FFCA-3BF0-4EB3-AB8D-29746E4A571A}">
      <dgm:prSet/>
      <dgm:spPr/>
      <dgm:t>
        <a:bodyPr/>
        <a:lstStyle/>
        <a:p>
          <a:endParaRPr lang="pt-PT"/>
        </a:p>
      </dgm:t>
    </dgm:pt>
    <dgm:pt modelId="{08BCEEC5-1704-4621-9F96-282DB9A78BA1}">
      <dgm:prSet phldrT="[Texto]"/>
      <dgm:spPr/>
      <dgm:t>
        <a:bodyPr/>
        <a:lstStyle/>
        <a:p>
          <a:r>
            <a:rPr lang="pt-PT" b="1" dirty="0">
              <a:latin typeface="Arial Nova Cond" panose="020B0506020202020204" pitchFamily="34" charset="0"/>
            </a:rPr>
            <a:t>Tendências</a:t>
          </a:r>
        </a:p>
      </dgm:t>
    </dgm:pt>
    <dgm:pt modelId="{41954D5C-DE1B-4B20-9E25-5B58A1EC99FB}" type="parTrans" cxnId="{8C7FF30E-F427-4D74-A5F8-73C575773F49}">
      <dgm:prSet/>
      <dgm:spPr/>
      <dgm:t>
        <a:bodyPr/>
        <a:lstStyle/>
        <a:p>
          <a:endParaRPr lang="pt-PT"/>
        </a:p>
      </dgm:t>
    </dgm:pt>
    <dgm:pt modelId="{A368D012-C3B2-4E05-AE02-5DA93D03E08C}" type="sibTrans" cxnId="{8C7FF30E-F427-4D74-A5F8-73C575773F49}">
      <dgm:prSet/>
      <dgm:spPr/>
      <dgm:t>
        <a:bodyPr/>
        <a:lstStyle/>
        <a:p>
          <a:endParaRPr lang="pt-PT"/>
        </a:p>
      </dgm:t>
    </dgm:pt>
    <dgm:pt modelId="{B150C732-7D66-4F81-86FB-E4B2083050BF}">
      <dgm:prSet phldrT="[Texto]"/>
      <dgm:spPr/>
      <dgm:t>
        <a:bodyPr/>
        <a:lstStyle/>
        <a:p>
          <a:r>
            <a:rPr lang="pt-PT" b="1">
              <a:latin typeface="Arial Nova Cond" panose="020B0506020202020204" pitchFamily="34" charset="0"/>
            </a:rPr>
            <a:t>Ambiente</a:t>
          </a:r>
          <a:endParaRPr lang="pt-PT" b="1" dirty="0">
            <a:latin typeface="Arial Nova Cond" panose="020B0506020202020204" pitchFamily="34" charset="0"/>
          </a:endParaRPr>
        </a:p>
      </dgm:t>
    </dgm:pt>
    <dgm:pt modelId="{B4BCC363-64AB-42BA-A972-1B9D2F305F9C}" type="parTrans" cxnId="{8DF36667-7DAD-4FB0-80E1-2375AA45AE7D}">
      <dgm:prSet/>
      <dgm:spPr/>
    </dgm:pt>
    <dgm:pt modelId="{D08BE220-E5F7-45F0-A428-2542FA641505}" type="sibTrans" cxnId="{8DF36667-7DAD-4FB0-80E1-2375AA45AE7D}">
      <dgm:prSet/>
      <dgm:spPr/>
    </dgm:pt>
    <dgm:pt modelId="{B56B47AA-B724-4E87-92C7-A543702161C3}" type="pres">
      <dgm:prSet presAssocID="{8E67C728-8734-46AF-BE0B-6B4F11564699}" presName="linear" presStyleCnt="0">
        <dgm:presLayoutVars>
          <dgm:dir/>
          <dgm:animLvl val="lvl"/>
          <dgm:resizeHandles val="exact"/>
        </dgm:presLayoutVars>
      </dgm:prSet>
      <dgm:spPr/>
    </dgm:pt>
    <dgm:pt modelId="{FD6A0976-4558-4021-BCAE-0AFEFF3BBF16}" type="pres">
      <dgm:prSet presAssocID="{EF27B11F-B702-42FE-9948-C91BC71CAE31}" presName="parentLin" presStyleCnt="0"/>
      <dgm:spPr/>
    </dgm:pt>
    <dgm:pt modelId="{B46F4D33-7601-4363-9C56-3C133DF8ADD7}" type="pres">
      <dgm:prSet presAssocID="{EF27B11F-B702-42FE-9948-C91BC71CAE31}" presName="parentLeftMargin" presStyleLbl="node1" presStyleIdx="0" presStyleCnt="6"/>
      <dgm:spPr/>
    </dgm:pt>
    <dgm:pt modelId="{7403D50E-BAF0-4982-AD54-12397F2D26AA}" type="pres">
      <dgm:prSet presAssocID="{EF27B11F-B702-42FE-9948-C91BC71CAE31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69B01FE3-07EE-4093-8DC8-713697EF52A3}" type="pres">
      <dgm:prSet presAssocID="{EF27B11F-B702-42FE-9948-C91BC71CAE31}" presName="negativeSpace" presStyleCnt="0"/>
      <dgm:spPr/>
    </dgm:pt>
    <dgm:pt modelId="{210F1DF9-055E-4225-B7B2-929FA223BE92}" type="pres">
      <dgm:prSet presAssocID="{EF27B11F-B702-42FE-9948-C91BC71CAE31}" presName="childText" presStyleLbl="conFgAcc1" presStyleIdx="0" presStyleCnt="6">
        <dgm:presLayoutVars>
          <dgm:bulletEnabled val="1"/>
        </dgm:presLayoutVars>
      </dgm:prSet>
      <dgm:spPr>
        <a:solidFill>
          <a:srgbClr val="D4D9EC"/>
        </a:solidFill>
      </dgm:spPr>
    </dgm:pt>
    <dgm:pt modelId="{D8E881EF-D250-45E8-9324-D5537D40F07E}" type="pres">
      <dgm:prSet presAssocID="{3ADB9CF7-D6E2-47FF-B23F-7B1A32D8750C}" presName="spaceBetweenRectangles" presStyleCnt="0"/>
      <dgm:spPr/>
    </dgm:pt>
    <dgm:pt modelId="{076FCADC-B534-4F28-B6EA-5CE1E8A51F12}" type="pres">
      <dgm:prSet presAssocID="{63825573-99F9-4B16-BAE3-5CF2E0533D16}" presName="parentLin" presStyleCnt="0"/>
      <dgm:spPr/>
    </dgm:pt>
    <dgm:pt modelId="{A21A0534-236F-499F-9D8C-A7E61ADA092F}" type="pres">
      <dgm:prSet presAssocID="{63825573-99F9-4B16-BAE3-5CF2E0533D16}" presName="parentLeftMargin" presStyleLbl="node1" presStyleIdx="0" presStyleCnt="6"/>
      <dgm:spPr/>
    </dgm:pt>
    <dgm:pt modelId="{34B8AE82-2591-413F-BFE3-34E28773CCDF}" type="pres">
      <dgm:prSet presAssocID="{63825573-99F9-4B16-BAE3-5CF2E0533D16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B38B0A62-004B-4BE7-8873-55266EA8CF11}" type="pres">
      <dgm:prSet presAssocID="{63825573-99F9-4B16-BAE3-5CF2E0533D16}" presName="negativeSpace" presStyleCnt="0"/>
      <dgm:spPr/>
    </dgm:pt>
    <dgm:pt modelId="{414FC6FC-AE35-4909-816F-A1F11164717D}" type="pres">
      <dgm:prSet presAssocID="{63825573-99F9-4B16-BAE3-5CF2E0533D16}" presName="childText" presStyleLbl="conFgAcc1" presStyleIdx="1" presStyleCnt="6">
        <dgm:presLayoutVars>
          <dgm:bulletEnabled val="1"/>
        </dgm:presLayoutVars>
      </dgm:prSet>
      <dgm:spPr/>
    </dgm:pt>
    <dgm:pt modelId="{715882B5-071E-46DE-B91C-28734636535C}" type="pres">
      <dgm:prSet presAssocID="{253E0C1B-1BF8-4101-A2D7-09AA716B427D}" presName="spaceBetweenRectangles" presStyleCnt="0"/>
      <dgm:spPr/>
    </dgm:pt>
    <dgm:pt modelId="{BAC5866B-8F48-41C3-A521-B506D8653F6E}" type="pres">
      <dgm:prSet presAssocID="{8D4855DC-81C0-42AF-B393-5AB7E40B2180}" presName="parentLin" presStyleCnt="0"/>
      <dgm:spPr/>
    </dgm:pt>
    <dgm:pt modelId="{90C1E2BD-2F41-47F2-A059-3ED3A38D7C71}" type="pres">
      <dgm:prSet presAssocID="{8D4855DC-81C0-42AF-B393-5AB7E40B2180}" presName="parentLeftMargin" presStyleLbl="node1" presStyleIdx="1" presStyleCnt="6"/>
      <dgm:spPr/>
    </dgm:pt>
    <dgm:pt modelId="{3D7221BA-B35B-4704-9CB4-65444EBA6835}" type="pres">
      <dgm:prSet presAssocID="{8D4855DC-81C0-42AF-B393-5AB7E40B2180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9C4BF243-A4F8-4F41-AE00-C75FCBD7A610}" type="pres">
      <dgm:prSet presAssocID="{8D4855DC-81C0-42AF-B393-5AB7E40B2180}" presName="negativeSpace" presStyleCnt="0"/>
      <dgm:spPr/>
    </dgm:pt>
    <dgm:pt modelId="{72745141-0120-466D-9692-2470B0AF0EFC}" type="pres">
      <dgm:prSet presAssocID="{8D4855DC-81C0-42AF-B393-5AB7E40B2180}" presName="childText" presStyleLbl="conFgAcc1" presStyleIdx="2" presStyleCnt="6">
        <dgm:presLayoutVars>
          <dgm:bulletEnabled val="1"/>
        </dgm:presLayoutVars>
      </dgm:prSet>
      <dgm:spPr/>
    </dgm:pt>
    <dgm:pt modelId="{584EEF81-BF29-4F7D-9C51-3EA25CA71EB5}" type="pres">
      <dgm:prSet presAssocID="{BA7AC89D-3F7D-4107-8C02-74F3C0585B70}" presName="spaceBetweenRectangles" presStyleCnt="0"/>
      <dgm:spPr/>
    </dgm:pt>
    <dgm:pt modelId="{BE2565B3-3255-40F7-B9DB-0C2DD0514780}" type="pres">
      <dgm:prSet presAssocID="{287F6469-82C7-4E3E-A3DF-7468688D4600}" presName="parentLin" presStyleCnt="0"/>
      <dgm:spPr/>
    </dgm:pt>
    <dgm:pt modelId="{69481CE8-D1D7-4F91-AB7D-642E39A81659}" type="pres">
      <dgm:prSet presAssocID="{287F6469-82C7-4E3E-A3DF-7468688D4600}" presName="parentLeftMargin" presStyleLbl="node1" presStyleIdx="2" presStyleCnt="6"/>
      <dgm:spPr/>
    </dgm:pt>
    <dgm:pt modelId="{0FFDD267-C41F-454C-93CA-E0EB401B3B96}" type="pres">
      <dgm:prSet presAssocID="{287F6469-82C7-4E3E-A3DF-7468688D4600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1142F6D1-BA40-4784-90BB-771C138C6164}" type="pres">
      <dgm:prSet presAssocID="{287F6469-82C7-4E3E-A3DF-7468688D4600}" presName="negativeSpace" presStyleCnt="0"/>
      <dgm:spPr/>
    </dgm:pt>
    <dgm:pt modelId="{D0AC5AC8-BA82-4064-9625-3639A68C2F86}" type="pres">
      <dgm:prSet presAssocID="{287F6469-82C7-4E3E-A3DF-7468688D4600}" presName="childText" presStyleLbl="conFgAcc1" presStyleIdx="3" presStyleCnt="6">
        <dgm:presLayoutVars>
          <dgm:bulletEnabled val="1"/>
        </dgm:presLayoutVars>
      </dgm:prSet>
      <dgm:spPr/>
    </dgm:pt>
    <dgm:pt modelId="{72409400-6DEA-4D8D-98A3-AFC5CD87989E}" type="pres">
      <dgm:prSet presAssocID="{9994E968-1335-41D4-8448-AE930605CD64}" presName="spaceBetweenRectangles" presStyleCnt="0"/>
      <dgm:spPr/>
    </dgm:pt>
    <dgm:pt modelId="{9EE8824E-9FAE-4B7E-B13C-38718A903E42}" type="pres">
      <dgm:prSet presAssocID="{B150C732-7D66-4F81-86FB-E4B2083050BF}" presName="parentLin" presStyleCnt="0"/>
      <dgm:spPr/>
    </dgm:pt>
    <dgm:pt modelId="{15DB8705-8301-4459-A1AC-1D1DC8F6EE77}" type="pres">
      <dgm:prSet presAssocID="{B150C732-7D66-4F81-86FB-E4B2083050BF}" presName="parentLeftMargin" presStyleLbl="node1" presStyleIdx="3" presStyleCnt="6"/>
      <dgm:spPr/>
    </dgm:pt>
    <dgm:pt modelId="{92827CF6-16A3-493F-80A9-9B9019990456}" type="pres">
      <dgm:prSet presAssocID="{B150C732-7D66-4F81-86FB-E4B2083050BF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743D0978-3DBD-40D9-AC6A-87A3650437B7}" type="pres">
      <dgm:prSet presAssocID="{B150C732-7D66-4F81-86FB-E4B2083050BF}" presName="negativeSpace" presStyleCnt="0"/>
      <dgm:spPr/>
    </dgm:pt>
    <dgm:pt modelId="{C642B4BA-A4D9-4A4F-A16A-6A26E5E0122F}" type="pres">
      <dgm:prSet presAssocID="{B150C732-7D66-4F81-86FB-E4B2083050BF}" presName="childText" presStyleLbl="conFgAcc1" presStyleIdx="4" presStyleCnt="6">
        <dgm:presLayoutVars>
          <dgm:bulletEnabled val="1"/>
        </dgm:presLayoutVars>
      </dgm:prSet>
      <dgm:spPr/>
    </dgm:pt>
    <dgm:pt modelId="{4BA0E751-34BC-4917-AD22-088C2158F5DD}" type="pres">
      <dgm:prSet presAssocID="{D08BE220-E5F7-45F0-A428-2542FA641505}" presName="spaceBetweenRectangles" presStyleCnt="0"/>
      <dgm:spPr/>
    </dgm:pt>
    <dgm:pt modelId="{A1AF7B33-05DA-4A3C-B1AC-670DCC3B44DE}" type="pres">
      <dgm:prSet presAssocID="{08BCEEC5-1704-4621-9F96-282DB9A78BA1}" presName="parentLin" presStyleCnt="0"/>
      <dgm:spPr/>
    </dgm:pt>
    <dgm:pt modelId="{A285265F-2E1B-4D16-B2CF-686D4F01D179}" type="pres">
      <dgm:prSet presAssocID="{08BCEEC5-1704-4621-9F96-282DB9A78BA1}" presName="parentLeftMargin" presStyleLbl="node1" presStyleIdx="4" presStyleCnt="6"/>
      <dgm:spPr/>
    </dgm:pt>
    <dgm:pt modelId="{FFAAED31-ED4B-4F9D-A900-ECF66C9E8377}" type="pres">
      <dgm:prSet presAssocID="{08BCEEC5-1704-4621-9F96-282DB9A78BA1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A203E270-A8DA-41CC-B777-22BCF328DECB}" type="pres">
      <dgm:prSet presAssocID="{08BCEEC5-1704-4621-9F96-282DB9A78BA1}" presName="negativeSpace" presStyleCnt="0"/>
      <dgm:spPr/>
    </dgm:pt>
    <dgm:pt modelId="{91941627-5E0B-4DEF-A44D-8B2DB5209409}" type="pres">
      <dgm:prSet presAssocID="{08BCEEC5-1704-4621-9F96-282DB9A78BA1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43E78000-A2D9-4F8D-A5F1-EC9EF98E947E}" type="presOf" srcId="{08BCEEC5-1704-4621-9F96-282DB9A78BA1}" destId="{FFAAED31-ED4B-4F9D-A900-ECF66C9E8377}" srcOrd="1" destOrd="0" presId="urn:microsoft.com/office/officeart/2005/8/layout/list1"/>
    <dgm:cxn modelId="{8C7FF30E-F427-4D74-A5F8-73C575773F49}" srcId="{8E67C728-8734-46AF-BE0B-6B4F11564699}" destId="{08BCEEC5-1704-4621-9F96-282DB9A78BA1}" srcOrd="5" destOrd="0" parTransId="{41954D5C-DE1B-4B20-9E25-5B58A1EC99FB}" sibTransId="{A368D012-C3B2-4E05-AE02-5DA93D03E08C}"/>
    <dgm:cxn modelId="{F4FF0610-D7CD-4178-BDA7-B56CAE70C3ED}" type="presOf" srcId="{EF27B11F-B702-42FE-9948-C91BC71CAE31}" destId="{B46F4D33-7601-4363-9C56-3C133DF8ADD7}" srcOrd="0" destOrd="0" presId="urn:microsoft.com/office/officeart/2005/8/layout/list1"/>
    <dgm:cxn modelId="{9E58E25B-75E4-4232-9BCD-58CA70FA5A18}" type="presOf" srcId="{63825573-99F9-4B16-BAE3-5CF2E0533D16}" destId="{34B8AE82-2591-413F-BFE3-34E28773CCDF}" srcOrd="1" destOrd="0" presId="urn:microsoft.com/office/officeart/2005/8/layout/list1"/>
    <dgm:cxn modelId="{0E4F7560-70C4-4A53-BD33-138C605C299C}" type="presOf" srcId="{63825573-99F9-4B16-BAE3-5CF2E0533D16}" destId="{A21A0534-236F-499F-9D8C-A7E61ADA092F}" srcOrd="0" destOrd="0" presId="urn:microsoft.com/office/officeart/2005/8/layout/list1"/>
    <dgm:cxn modelId="{8DF36667-7DAD-4FB0-80E1-2375AA45AE7D}" srcId="{8E67C728-8734-46AF-BE0B-6B4F11564699}" destId="{B150C732-7D66-4F81-86FB-E4B2083050BF}" srcOrd="4" destOrd="0" parTransId="{B4BCC363-64AB-42BA-A972-1B9D2F305F9C}" sibTransId="{D08BE220-E5F7-45F0-A428-2542FA641505}"/>
    <dgm:cxn modelId="{E4E3FA75-A67E-4EE4-8976-AEC39E7328A2}" type="presOf" srcId="{8D4855DC-81C0-42AF-B393-5AB7E40B2180}" destId="{3D7221BA-B35B-4704-9CB4-65444EBA6835}" srcOrd="1" destOrd="0" presId="urn:microsoft.com/office/officeart/2005/8/layout/list1"/>
    <dgm:cxn modelId="{547BD657-E39E-4D99-B1C1-A15266A7C027}" srcId="{8E67C728-8734-46AF-BE0B-6B4F11564699}" destId="{63825573-99F9-4B16-BAE3-5CF2E0533D16}" srcOrd="1" destOrd="0" parTransId="{64A964C9-2A78-4551-91F3-EBC711CA6CD5}" sibTransId="{253E0C1B-1BF8-4101-A2D7-09AA716B427D}"/>
    <dgm:cxn modelId="{EB66B494-DE1B-4D1E-884A-FE4D486B6D36}" type="presOf" srcId="{08BCEEC5-1704-4621-9F96-282DB9A78BA1}" destId="{A285265F-2E1B-4D16-B2CF-686D4F01D179}" srcOrd="0" destOrd="0" presId="urn:microsoft.com/office/officeart/2005/8/layout/list1"/>
    <dgm:cxn modelId="{61E6A397-9A0A-4C46-9240-2264F2103D81}" type="presOf" srcId="{287F6469-82C7-4E3E-A3DF-7468688D4600}" destId="{69481CE8-D1D7-4F91-AB7D-642E39A81659}" srcOrd="0" destOrd="0" presId="urn:microsoft.com/office/officeart/2005/8/layout/list1"/>
    <dgm:cxn modelId="{867E0699-C51A-4624-ACD2-FCBE563D0F44}" type="presOf" srcId="{8D4855DC-81C0-42AF-B393-5AB7E40B2180}" destId="{90C1E2BD-2F41-47F2-A059-3ED3A38D7C71}" srcOrd="0" destOrd="0" presId="urn:microsoft.com/office/officeart/2005/8/layout/list1"/>
    <dgm:cxn modelId="{9947349F-B066-44D0-BEB8-1DFF12E3A127}" type="presOf" srcId="{EF27B11F-B702-42FE-9948-C91BC71CAE31}" destId="{7403D50E-BAF0-4982-AD54-12397F2D26AA}" srcOrd="1" destOrd="0" presId="urn:microsoft.com/office/officeart/2005/8/layout/list1"/>
    <dgm:cxn modelId="{C98AB9A8-2C17-458A-B5A5-D6720F76D609}" type="presOf" srcId="{287F6469-82C7-4E3E-A3DF-7468688D4600}" destId="{0FFDD267-C41F-454C-93CA-E0EB401B3B96}" srcOrd="1" destOrd="0" presId="urn:microsoft.com/office/officeart/2005/8/layout/list1"/>
    <dgm:cxn modelId="{0E9FEBB9-4D89-4C67-9E35-C2879412CC9E}" type="presOf" srcId="{B150C732-7D66-4F81-86FB-E4B2083050BF}" destId="{15DB8705-8301-4459-A1AC-1D1DC8F6EE77}" srcOrd="0" destOrd="0" presId="urn:microsoft.com/office/officeart/2005/8/layout/list1"/>
    <dgm:cxn modelId="{3640FFCA-3BF0-4EB3-AB8D-29746E4A571A}" srcId="{8E67C728-8734-46AF-BE0B-6B4F11564699}" destId="{287F6469-82C7-4E3E-A3DF-7468688D4600}" srcOrd="3" destOrd="0" parTransId="{2191F650-5D3A-4113-8ED4-4A93117F1E53}" sibTransId="{9994E968-1335-41D4-8448-AE930605CD64}"/>
    <dgm:cxn modelId="{6BB995D3-C99F-4865-8DA6-0D9B7A060035}" type="presOf" srcId="{8E67C728-8734-46AF-BE0B-6B4F11564699}" destId="{B56B47AA-B724-4E87-92C7-A543702161C3}" srcOrd="0" destOrd="0" presId="urn:microsoft.com/office/officeart/2005/8/layout/list1"/>
    <dgm:cxn modelId="{E20092DD-48CE-4B7A-8537-27C0D8F5249F}" type="presOf" srcId="{B150C732-7D66-4F81-86FB-E4B2083050BF}" destId="{92827CF6-16A3-493F-80A9-9B9019990456}" srcOrd="1" destOrd="0" presId="urn:microsoft.com/office/officeart/2005/8/layout/list1"/>
    <dgm:cxn modelId="{7D7F07DF-E818-4312-82A6-ECC222ECAD65}" srcId="{8E67C728-8734-46AF-BE0B-6B4F11564699}" destId="{EF27B11F-B702-42FE-9948-C91BC71CAE31}" srcOrd="0" destOrd="0" parTransId="{1114F757-31A1-42C7-AEC7-5C5CFE6CE4AF}" sibTransId="{3ADB9CF7-D6E2-47FF-B23F-7B1A32D8750C}"/>
    <dgm:cxn modelId="{F8FE70F2-AA4E-4FC2-9BF5-5D6A61A2EE6D}" srcId="{8E67C728-8734-46AF-BE0B-6B4F11564699}" destId="{8D4855DC-81C0-42AF-B393-5AB7E40B2180}" srcOrd="2" destOrd="0" parTransId="{843DB2E0-D66A-4395-9E0C-5D5DE9169F45}" sibTransId="{BA7AC89D-3F7D-4107-8C02-74F3C0585B70}"/>
    <dgm:cxn modelId="{B9AA150D-F4E5-4AD1-A3A1-D700322F984F}" type="presParOf" srcId="{B56B47AA-B724-4E87-92C7-A543702161C3}" destId="{FD6A0976-4558-4021-BCAE-0AFEFF3BBF16}" srcOrd="0" destOrd="0" presId="urn:microsoft.com/office/officeart/2005/8/layout/list1"/>
    <dgm:cxn modelId="{B0AEDD8D-ACD2-4C64-94D1-47941ED4E715}" type="presParOf" srcId="{FD6A0976-4558-4021-BCAE-0AFEFF3BBF16}" destId="{B46F4D33-7601-4363-9C56-3C133DF8ADD7}" srcOrd="0" destOrd="0" presId="urn:microsoft.com/office/officeart/2005/8/layout/list1"/>
    <dgm:cxn modelId="{8B62F403-58F7-4375-88C9-788439D52617}" type="presParOf" srcId="{FD6A0976-4558-4021-BCAE-0AFEFF3BBF16}" destId="{7403D50E-BAF0-4982-AD54-12397F2D26AA}" srcOrd="1" destOrd="0" presId="urn:microsoft.com/office/officeart/2005/8/layout/list1"/>
    <dgm:cxn modelId="{446D3443-5E87-4AED-BCCD-3C475C82CEF5}" type="presParOf" srcId="{B56B47AA-B724-4E87-92C7-A543702161C3}" destId="{69B01FE3-07EE-4093-8DC8-713697EF52A3}" srcOrd="1" destOrd="0" presId="urn:microsoft.com/office/officeart/2005/8/layout/list1"/>
    <dgm:cxn modelId="{05E28ABE-54EF-40B2-A674-E829395034C4}" type="presParOf" srcId="{B56B47AA-B724-4E87-92C7-A543702161C3}" destId="{210F1DF9-055E-4225-B7B2-929FA223BE92}" srcOrd="2" destOrd="0" presId="urn:microsoft.com/office/officeart/2005/8/layout/list1"/>
    <dgm:cxn modelId="{C3E3CF1F-C4E7-4EA8-85D1-7398176EA41D}" type="presParOf" srcId="{B56B47AA-B724-4E87-92C7-A543702161C3}" destId="{D8E881EF-D250-45E8-9324-D5537D40F07E}" srcOrd="3" destOrd="0" presId="urn:microsoft.com/office/officeart/2005/8/layout/list1"/>
    <dgm:cxn modelId="{BAD98D43-34CE-40C7-ADDF-ACB74F54EE36}" type="presParOf" srcId="{B56B47AA-B724-4E87-92C7-A543702161C3}" destId="{076FCADC-B534-4F28-B6EA-5CE1E8A51F12}" srcOrd="4" destOrd="0" presId="urn:microsoft.com/office/officeart/2005/8/layout/list1"/>
    <dgm:cxn modelId="{22416167-D8C8-4F6B-ABE8-4A6988CC16CB}" type="presParOf" srcId="{076FCADC-B534-4F28-B6EA-5CE1E8A51F12}" destId="{A21A0534-236F-499F-9D8C-A7E61ADA092F}" srcOrd="0" destOrd="0" presId="urn:microsoft.com/office/officeart/2005/8/layout/list1"/>
    <dgm:cxn modelId="{0F48EC33-8EAC-4278-8CF5-35A6D2F40264}" type="presParOf" srcId="{076FCADC-B534-4F28-B6EA-5CE1E8A51F12}" destId="{34B8AE82-2591-413F-BFE3-34E28773CCDF}" srcOrd="1" destOrd="0" presId="urn:microsoft.com/office/officeart/2005/8/layout/list1"/>
    <dgm:cxn modelId="{67E63345-BC98-4870-8B1B-92BE01D325B9}" type="presParOf" srcId="{B56B47AA-B724-4E87-92C7-A543702161C3}" destId="{B38B0A62-004B-4BE7-8873-55266EA8CF11}" srcOrd="5" destOrd="0" presId="urn:microsoft.com/office/officeart/2005/8/layout/list1"/>
    <dgm:cxn modelId="{10830710-A8E6-4426-AD98-F3C6B1B7FEBF}" type="presParOf" srcId="{B56B47AA-B724-4E87-92C7-A543702161C3}" destId="{414FC6FC-AE35-4909-816F-A1F11164717D}" srcOrd="6" destOrd="0" presId="urn:microsoft.com/office/officeart/2005/8/layout/list1"/>
    <dgm:cxn modelId="{BEE1DB74-8B40-449B-8512-D669769BF116}" type="presParOf" srcId="{B56B47AA-B724-4E87-92C7-A543702161C3}" destId="{715882B5-071E-46DE-B91C-28734636535C}" srcOrd="7" destOrd="0" presId="urn:microsoft.com/office/officeart/2005/8/layout/list1"/>
    <dgm:cxn modelId="{549966B9-79D6-45BA-9B5C-4BFF6142FCA3}" type="presParOf" srcId="{B56B47AA-B724-4E87-92C7-A543702161C3}" destId="{BAC5866B-8F48-41C3-A521-B506D8653F6E}" srcOrd="8" destOrd="0" presId="urn:microsoft.com/office/officeart/2005/8/layout/list1"/>
    <dgm:cxn modelId="{109599C6-D43B-481C-BDAB-26EF9669120D}" type="presParOf" srcId="{BAC5866B-8F48-41C3-A521-B506D8653F6E}" destId="{90C1E2BD-2F41-47F2-A059-3ED3A38D7C71}" srcOrd="0" destOrd="0" presId="urn:microsoft.com/office/officeart/2005/8/layout/list1"/>
    <dgm:cxn modelId="{0CC68ED7-33A4-4069-B876-9466A17D1D5E}" type="presParOf" srcId="{BAC5866B-8F48-41C3-A521-B506D8653F6E}" destId="{3D7221BA-B35B-4704-9CB4-65444EBA6835}" srcOrd="1" destOrd="0" presId="urn:microsoft.com/office/officeart/2005/8/layout/list1"/>
    <dgm:cxn modelId="{B86F38DA-A1CB-4F53-B1F0-92B5CC5EEA9D}" type="presParOf" srcId="{B56B47AA-B724-4E87-92C7-A543702161C3}" destId="{9C4BF243-A4F8-4F41-AE00-C75FCBD7A610}" srcOrd="9" destOrd="0" presId="urn:microsoft.com/office/officeart/2005/8/layout/list1"/>
    <dgm:cxn modelId="{EAAD820E-9211-456D-80E6-B6F817F7743B}" type="presParOf" srcId="{B56B47AA-B724-4E87-92C7-A543702161C3}" destId="{72745141-0120-466D-9692-2470B0AF0EFC}" srcOrd="10" destOrd="0" presId="urn:microsoft.com/office/officeart/2005/8/layout/list1"/>
    <dgm:cxn modelId="{EB7C2B6C-CB35-4E2B-ACBC-D9AAA904FB7A}" type="presParOf" srcId="{B56B47AA-B724-4E87-92C7-A543702161C3}" destId="{584EEF81-BF29-4F7D-9C51-3EA25CA71EB5}" srcOrd="11" destOrd="0" presId="urn:microsoft.com/office/officeart/2005/8/layout/list1"/>
    <dgm:cxn modelId="{2A3A7F21-5A84-49B1-BAFE-488890364A30}" type="presParOf" srcId="{B56B47AA-B724-4E87-92C7-A543702161C3}" destId="{BE2565B3-3255-40F7-B9DB-0C2DD0514780}" srcOrd="12" destOrd="0" presId="urn:microsoft.com/office/officeart/2005/8/layout/list1"/>
    <dgm:cxn modelId="{39BA8382-D4CC-4014-AAB0-2F277F29474F}" type="presParOf" srcId="{BE2565B3-3255-40F7-B9DB-0C2DD0514780}" destId="{69481CE8-D1D7-4F91-AB7D-642E39A81659}" srcOrd="0" destOrd="0" presId="urn:microsoft.com/office/officeart/2005/8/layout/list1"/>
    <dgm:cxn modelId="{8C176006-A45D-4E72-9646-EE02DC14F52F}" type="presParOf" srcId="{BE2565B3-3255-40F7-B9DB-0C2DD0514780}" destId="{0FFDD267-C41F-454C-93CA-E0EB401B3B96}" srcOrd="1" destOrd="0" presId="urn:microsoft.com/office/officeart/2005/8/layout/list1"/>
    <dgm:cxn modelId="{D1126326-734F-4BB5-B0E7-53F76781C355}" type="presParOf" srcId="{B56B47AA-B724-4E87-92C7-A543702161C3}" destId="{1142F6D1-BA40-4784-90BB-771C138C6164}" srcOrd="13" destOrd="0" presId="urn:microsoft.com/office/officeart/2005/8/layout/list1"/>
    <dgm:cxn modelId="{5AAB7670-AEA9-47B1-A528-E77B8E1B4E8E}" type="presParOf" srcId="{B56B47AA-B724-4E87-92C7-A543702161C3}" destId="{D0AC5AC8-BA82-4064-9625-3639A68C2F86}" srcOrd="14" destOrd="0" presId="urn:microsoft.com/office/officeart/2005/8/layout/list1"/>
    <dgm:cxn modelId="{058F6968-693A-4FC7-9A07-E1BD954D145C}" type="presParOf" srcId="{B56B47AA-B724-4E87-92C7-A543702161C3}" destId="{72409400-6DEA-4D8D-98A3-AFC5CD87989E}" srcOrd="15" destOrd="0" presId="urn:microsoft.com/office/officeart/2005/8/layout/list1"/>
    <dgm:cxn modelId="{3C51EE3F-65D7-49BE-9415-75D17B992F71}" type="presParOf" srcId="{B56B47AA-B724-4E87-92C7-A543702161C3}" destId="{9EE8824E-9FAE-4B7E-B13C-38718A903E42}" srcOrd="16" destOrd="0" presId="urn:microsoft.com/office/officeart/2005/8/layout/list1"/>
    <dgm:cxn modelId="{E8E2FEEE-78F0-4704-AF7F-061DE0B15121}" type="presParOf" srcId="{9EE8824E-9FAE-4B7E-B13C-38718A903E42}" destId="{15DB8705-8301-4459-A1AC-1D1DC8F6EE77}" srcOrd="0" destOrd="0" presId="urn:microsoft.com/office/officeart/2005/8/layout/list1"/>
    <dgm:cxn modelId="{831E3600-3811-49E0-A0B1-B2B764B2F29F}" type="presParOf" srcId="{9EE8824E-9FAE-4B7E-B13C-38718A903E42}" destId="{92827CF6-16A3-493F-80A9-9B9019990456}" srcOrd="1" destOrd="0" presId="urn:microsoft.com/office/officeart/2005/8/layout/list1"/>
    <dgm:cxn modelId="{9E9D5579-D813-490D-99E9-023111FB339C}" type="presParOf" srcId="{B56B47AA-B724-4E87-92C7-A543702161C3}" destId="{743D0978-3DBD-40D9-AC6A-87A3650437B7}" srcOrd="17" destOrd="0" presId="urn:microsoft.com/office/officeart/2005/8/layout/list1"/>
    <dgm:cxn modelId="{71D47E02-E497-424B-8C91-0A0196AC35CC}" type="presParOf" srcId="{B56B47AA-B724-4E87-92C7-A543702161C3}" destId="{C642B4BA-A4D9-4A4F-A16A-6A26E5E0122F}" srcOrd="18" destOrd="0" presId="urn:microsoft.com/office/officeart/2005/8/layout/list1"/>
    <dgm:cxn modelId="{659D883C-8130-47D6-9234-D49397BDD07B}" type="presParOf" srcId="{B56B47AA-B724-4E87-92C7-A543702161C3}" destId="{4BA0E751-34BC-4917-AD22-088C2158F5DD}" srcOrd="19" destOrd="0" presId="urn:microsoft.com/office/officeart/2005/8/layout/list1"/>
    <dgm:cxn modelId="{9E0BE7DB-2CA4-4329-B100-9A274080AD14}" type="presParOf" srcId="{B56B47AA-B724-4E87-92C7-A543702161C3}" destId="{A1AF7B33-05DA-4A3C-B1AC-670DCC3B44DE}" srcOrd="20" destOrd="0" presId="urn:microsoft.com/office/officeart/2005/8/layout/list1"/>
    <dgm:cxn modelId="{B5754AB7-0898-43D4-AE40-7AA2A7937643}" type="presParOf" srcId="{A1AF7B33-05DA-4A3C-B1AC-670DCC3B44DE}" destId="{A285265F-2E1B-4D16-B2CF-686D4F01D179}" srcOrd="0" destOrd="0" presId="urn:microsoft.com/office/officeart/2005/8/layout/list1"/>
    <dgm:cxn modelId="{72AD52FF-5E99-41DC-B7E1-9BF8157C069C}" type="presParOf" srcId="{A1AF7B33-05DA-4A3C-B1AC-670DCC3B44DE}" destId="{FFAAED31-ED4B-4F9D-A900-ECF66C9E8377}" srcOrd="1" destOrd="0" presId="urn:microsoft.com/office/officeart/2005/8/layout/list1"/>
    <dgm:cxn modelId="{085641D1-B10D-4C9E-9B5B-11437E1E2168}" type="presParOf" srcId="{B56B47AA-B724-4E87-92C7-A543702161C3}" destId="{A203E270-A8DA-41CC-B777-22BCF328DECB}" srcOrd="21" destOrd="0" presId="urn:microsoft.com/office/officeart/2005/8/layout/list1"/>
    <dgm:cxn modelId="{5D4AE7F6-D987-469D-850B-FE1983F5C3D9}" type="presParOf" srcId="{B56B47AA-B724-4E87-92C7-A543702161C3}" destId="{91941627-5E0B-4DEF-A44D-8B2DB5209409}" srcOrd="22" destOrd="0" presId="urn:microsoft.com/office/officeart/2005/8/layout/list1"/>
  </dgm:cxnLst>
  <dgm:bg/>
  <dgm:whole>
    <a:ln w="28575"/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5CC2E3B-C24F-4D81-BDF2-56DD187D6A8F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pt-PT"/>
        </a:p>
      </dgm:t>
    </dgm:pt>
    <dgm:pt modelId="{4B6E29C5-09ED-44B0-A701-BB1826970D0D}">
      <dgm:prSet phldrT="[Texto]"/>
      <dgm:spPr/>
      <dgm:t>
        <a:bodyPr/>
        <a:lstStyle/>
        <a:p>
          <a:r>
            <a:rPr lang="pt-PT" dirty="0"/>
            <a:t>5G</a:t>
          </a:r>
        </a:p>
      </dgm:t>
    </dgm:pt>
    <dgm:pt modelId="{C207201D-5D20-4EBA-90D1-3FDA17E45F8D}" type="parTrans" cxnId="{AC217998-45EE-4237-A880-73AC6D7D9B93}">
      <dgm:prSet/>
      <dgm:spPr/>
      <dgm:t>
        <a:bodyPr/>
        <a:lstStyle/>
        <a:p>
          <a:endParaRPr lang="pt-PT"/>
        </a:p>
      </dgm:t>
    </dgm:pt>
    <dgm:pt modelId="{EE57EF81-E734-4ED2-A815-5F1E90F5EC0D}" type="sibTrans" cxnId="{AC217998-45EE-4237-A880-73AC6D7D9B93}">
      <dgm:prSet/>
      <dgm:spPr/>
      <dgm:t>
        <a:bodyPr/>
        <a:lstStyle/>
        <a:p>
          <a:endParaRPr lang="pt-PT"/>
        </a:p>
      </dgm:t>
    </dgm:pt>
    <dgm:pt modelId="{DB13933E-891B-4F3A-81F4-2DF38E72456F}">
      <dgm:prSet phldrT="[Texto]"/>
      <dgm:spPr/>
      <dgm:t>
        <a:bodyPr/>
        <a:lstStyle/>
        <a:p>
          <a:r>
            <a:rPr lang="pt-PT" dirty="0" err="1"/>
            <a:t>Edge</a:t>
          </a:r>
          <a:r>
            <a:rPr lang="pt-PT" dirty="0"/>
            <a:t> </a:t>
          </a:r>
          <a:r>
            <a:rPr lang="pt-PT" dirty="0" err="1"/>
            <a:t>Computing</a:t>
          </a:r>
          <a:endParaRPr lang="pt-PT" dirty="0"/>
        </a:p>
      </dgm:t>
    </dgm:pt>
    <dgm:pt modelId="{151491DF-2C73-422D-91EC-7D048EA7B06C}" type="parTrans" cxnId="{D6EA9F63-C4AA-4F3C-9438-510FD7B92C38}">
      <dgm:prSet/>
      <dgm:spPr/>
      <dgm:t>
        <a:bodyPr/>
        <a:lstStyle/>
        <a:p>
          <a:endParaRPr lang="pt-PT"/>
        </a:p>
      </dgm:t>
    </dgm:pt>
    <dgm:pt modelId="{166D8F44-5F97-4E73-B0E6-FD5E40EC228A}" type="sibTrans" cxnId="{D6EA9F63-C4AA-4F3C-9438-510FD7B92C38}">
      <dgm:prSet/>
      <dgm:spPr/>
      <dgm:t>
        <a:bodyPr/>
        <a:lstStyle/>
        <a:p>
          <a:endParaRPr lang="pt-PT"/>
        </a:p>
      </dgm:t>
    </dgm:pt>
    <dgm:pt modelId="{412C18D4-AA8A-4804-B962-07F23741696A}">
      <dgm:prSet phldrT="[Texto]"/>
      <dgm:spPr/>
      <dgm:t>
        <a:bodyPr/>
        <a:lstStyle/>
        <a:p>
          <a:r>
            <a:rPr lang="pt-PT" dirty="0"/>
            <a:t>Inteligência Artificial</a:t>
          </a:r>
        </a:p>
      </dgm:t>
    </dgm:pt>
    <dgm:pt modelId="{FE8C4735-50D0-418C-BA39-3DD2D09B6EA2}" type="parTrans" cxnId="{092C2A59-B362-4D59-A925-2516FC5A89F4}">
      <dgm:prSet/>
      <dgm:spPr/>
      <dgm:t>
        <a:bodyPr/>
        <a:lstStyle/>
        <a:p>
          <a:endParaRPr lang="pt-PT"/>
        </a:p>
      </dgm:t>
    </dgm:pt>
    <dgm:pt modelId="{F3184B9C-DD26-4D44-93BD-897ED41DFD95}" type="sibTrans" cxnId="{092C2A59-B362-4D59-A925-2516FC5A89F4}">
      <dgm:prSet/>
      <dgm:spPr/>
      <dgm:t>
        <a:bodyPr/>
        <a:lstStyle/>
        <a:p>
          <a:endParaRPr lang="pt-PT"/>
        </a:p>
      </dgm:t>
    </dgm:pt>
    <dgm:pt modelId="{32134E34-DB29-4AE8-8984-0643BC622310}">
      <dgm:prSet phldrT="[Texto]"/>
      <dgm:spPr/>
      <dgm:t>
        <a:bodyPr/>
        <a:lstStyle/>
        <a:p>
          <a:r>
            <a:rPr lang="pt-PT" dirty="0"/>
            <a:t>Realidade Aumentada</a:t>
          </a:r>
        </a:p>
      </dgm:t>
    </dgm:pt>
    <dgm:pt modelId="{3D073CAA-4164-4163-B6C4-CCBFBD1DCF1C}" type="parTrans" cxnId="{164E64AE-2089-4FE6-A20A-F900DEA59852}">
      <dgm:prSet/>
      <dgm:spPr/>
      <dgm:t>
        <a:bodyPr/>
        <a:lstStyle/>
        <a:p>
          <a:endParaRPr lang="pt-PT"/>
        </a:p>
      </dgm:t>
    </dgm:pt>
    <dgm:pt modelId="{F51184D5-40EC-4D8F-B74E-2F244D28A2FC}" type="sibTrans" cxnId="{164E64AE-2089-4FE6-A20A-F900DEA59852}">
      <dgm:prSet/>
      <dgm:spPr/>
      <dgm:t>
        <a:bodyPr/>
        <a:lstStyle/>
        <a:p>
          <a:endParaRPr lang="pt-PT"/>
        </a:p>
      </dgm:t>
    </dgm:pt>
    <dgm:pt modelId="{DAE9081B-B160-46E3-BEDC-EA8231D6A356}">
      <dgm:prSet phldrT="[Texto]"/>
      <dgm:spPr/>
      <dgm:t>
        <a:bodyPr/>
        <a:lstStyle/>
        <a:p>
          <a:r>
            <a:rPr lang="pt-PT" dirty="0"/>
            <a:t>Blockchain</a:t>
          </a:r>
        </a:p>
      </dgm:t>
    </dgm:pt>
    <dgm:pt modelId="{663C72E0-BAD3-4ADC-A5EE-82E28B2D4D18}" type="parTrans" cxnId="{7D024FA6-0227-4CCF-99B2-D97F40B81DE3}">
      <dgm:prSet/>
      <dgm:spPr/>
      <dgm:t>
        <a:bodyPr/>
        <a:lstStyle/>
        <a:p>
          <a:endParaRPr lang="pt-PT"/>
        </a:p>
      </dgm:t>
    </dgm:pt>
    <dgm:pt modelId="{FE2B32CF-29FE-4024-A95D-0CFB5FCF39A0}" type="sibTrans" cxnId="{7D024FA6-0227-4CCF-99B2-D97F40B81DE3}">
      <dgm:prSet/>
      <dgm:spPr/>
      <dgm:t>
        <a:bodyPr/>
        <a:lstStyle/>
        <a:p>
          <a:endParaRPr lang="pt-PT"/>
        </a:p>
      </dgm:t>
    </dgm:pt>
    <dgm:pt modelId="{7F15925B-9D6D-4087-85BC-55D09AAFE7C7}" type="pres">
      <dgm:prSet presAssocID="{35CC2E3B-C24F-4D81-BDF2-56DD187D6A8F}" presName="Name0" presStyleCnt="0">
        <dgm:presLayoutVars>
          <dgm:chMax val="7"/>
          <dgm:chPref val="7"/>
          <dgm:dir/>
        </dgm:presLayoutVars>
      </dgm:prSet>
      <dgm:spPr/>
    </dgm:pt>
    <dgm:pt modelId="{0A0704E1-A604-47E4-B0BF-8ED84D3164A0}" type="pres">
      <dgm:prSet presAssocID="{35CC2E3B-C24F-4D81-BDF2-56DD187D6A8F}" presName="Name1" presStyleCnt="0"/>
      <dgm:spPr/>
    </dgm:pt>
    <dgm:pt modelId="{5E20DEBF-3C67-4310-880C-046E449BA128}" type="pres">
      <dgm:prSet presAssocID="{35CC2E3B-C24F-4D81-BDF2-56DD187D6A8F}" presName="cycle" presStyleCnt="0"/>
      <dgm:spPr/>
    </dgm:pt>
    <dgm:pt modelId="{BF7C6AF7-75B5-42BD-8CAE-5F4D30C2E1C6}" type="pres">
      <dgm:prSet presAssocID="{35CC2E3B-C24F-4D81-BDF2-56DD187D6A8F}" presName="srcNode" presStyleLbl="node1" presStyleIdx="0" presStyleCnt="5"/>
      <dgm:spPr/>
    </dgm:pt>
    <dgm:pt modelId="{16F62789-131F-49A1-A670-37A76B81CC86}" type="pres">
      <dgm:prSet presAssocID="{35CC2E3B-C24F-4D81-BDF2-56DD187D6A8F}" presName="conn" presStyleLbl="parChTrans1D2" presStyleIdx="0" presStyleCnt="1"/>
      <dgm:spPr/>
    </dgm:pt>
    <dgm:pt modelId="{3A7FA6E9-69D8-48AD-9719-2806EF9FDE57}" type="pres">
      <dgm:prSet presAssocID="{35CC2E3B-C24F-4D81-BDF2-56DD187D6A8F}" presName="extraNode" presStyleLbl="node1" presStyleIdx="0" presStyleCnt="5"/>
      <dgm:spPr/>
    </dgm:pt>
    <dgm:pt modelId="{B2DBB02C-83B0-4DED-B0A2-5BEC7B99766C}" type="pres">
      <dgm:prSet presAssocID="{35CC2E3B-C24F-4D81-BDF2-56DD187D6A8F}" presName="dstNode" presStyleLbl="node1" presStyleIdx="0" presStyleCnt="5"/>
      <dgm:spPr/>
    </dgm:pt>
    <dgm:pt modelId="{3EB4B857-C86C-4F37-90F8-CF6C844A828C}" type="pres">
      <dgm:prSet presAssocID="{4B6E29C5-09ED-44B0-A701-BB1826970D0D}" presName="text_1" presStyleLbl="node1" presStyleIdx="0" presStyleCnt="5">
        <dgm:presLayoutVars>
          <dgm:bulletEnabled val="1"/>
        </dgm:presLayoutVars>
      </dgm:prSet>
      <dgm:spPr/>
    </dgm:pt>
    <dgm:pt modelId="{E8A7F5AD-A1B5-4195-AE2E-860B95BCBE73}" type="pres">
      <dgm:prSet presAssocID="{4B6E29C5-09ED-44B0-A701-BB1826970D0D}" presName="accent_1" presStyleCnt="0"/>
      <dgm:spPr/>
    </dgm:pt>
    <dgm:pt modelId="{263F386C-D7AA-408D-87CB-255120BD3640}" type="pres">
      <dgm:prSet presAssocID="{4B6E29C5-09ED-44B0-A701-BB1826970D0D}" presName="accentRepeatNode" presStyleLbl="solidFgAcc1" presStyleIdx="0" presStyleCnt="5"/>
      <dgm:spPr/>
    </dgm:pt>
    <dgm:pt modelId="{B69D0145-C2B1-4F78-94FB-0E3692D0BCA8}" type="pres">
      <dgm:prSet presAssocID="{DB13933E-891B-4F3A-81F4-2DF38E72456F}" presName="text_2" presStyleLbl="node1" presStyleIdx="1" presStyleCnt="5">
        <dgm:presLayoutVars>
          <dgm:bulletEnabled val="1"/>
        </dgm:presLayoutVars>
      </dgm:prSet>
      <dgm:spPr/>
    </dgm:pt>
    <dgm:pt modelId="{E9EF8731-8A27-45BE-B8B2-0BCA3558D4EB}" type="pres">
      <dgm:prSet presAssocID="{DB13933E-891B-4F3A-81F4-2DF38E72456F}" presName="accent_2" presStyleCnt="0"/>
      <dgm:spPr/>
    </dgm:pt>
    <dgm:pt modelId="{CEEF849A-8588-479E-8AF5-5498EA67DA89}" type="pres">
      <dgm:prSet presAssocID="{DB13933E-891B-4F3A-81F4-2DF38E72456F}" presName="accentRepeatNode" presStyleLbl="solidFgAcc1" presStyleIdx="1" presStyleCnt="5"/>
      <dgm:spPr/>
    </dgm:pt>
    <dgm:pt modelId="{BAF9837C-FD6A-492F-903C-82202B14D663}" type="pres">
      <dgm:prSet presAssocID="{412C18D4-AA8A-4804-B962-07F23741696A}" presName="text_3" presStyleLbl="node1" presStyleIdx="2" presStyleCnt="5">
        <dgm:presLayoutVars>
          <dgm:bulletEnabled val="1"/>
        </dgm:presLayoutVars>
      </dgm:prSet>
      <dgm:spPr/>
    </dgm:pt>
    <dgm:pt modelId="{5D1DDA88-56AB-4916-9DF9-37924DF3881E}" type="pres">
      <dgm:prSet presAssocID="{412C18D4-AA8A-4804-B962-07F23741696A}" presName="accent_3" presStyleCnt="0"/>
      <dgm:spPr/>
    </dgm:pt>
    <dgm:pt modelId="{4E18CFC2-FB79-4B11-A9FD-28CF5B2E1DD7}" type="pres">
      <dgm:prSet presAssocID="{412C18D4-AA8A-4804-B962-07F23741696A}" presName="accentRepeatNode" presStyleLbl="solidFgAcc1" presStyleIdx="2" presStyleCnt="5"/>
      <dgm:spPr/>
    </dgm:pt>
    <dgm:pt modelId="{8B280206-56A5-41AA-85B3-F8B09FA23125}" type="pres">
      <dgm:prSet presAssocID="{32134E34-DB29-4AE8-8984-0643BC622310}" presName="text_4" presStyleLbl="node1" presStyleIdx="3" presStyleCnt="5">
        <dgm:presLayoutVars>
          <dgm:bulletEnabled val="1"/>
        </dgm:presLayoutVars>
      </dgm:prSet>
      <dgm:spPr/>
    </dgm:pt>
    <dgm:pt modelId="{A8C83A1C-274F-4A7C-85F7-5822C76FD2C1}" type="pres">
      <dgm:prSet presAssocID="{32134E34-DB29-4AE8-8984-0643BC622310}" presName="accent_4" presStyleCnt="0"/>
      <dgm:spPr/>
    </dgm:pt>
    <dgm:pt modelId="{F72A43DB-A8AC-4E6A-BD56-E43039EA2A66}" type="pres">
      <dgm:prSet presAssocID="{32134E34-DB29-4AE8-8984-0643BC622310}" presName="accentRepeatNode" presStyleLbl="solidFgAcc1" presStyleIdx="3" presStyleCnt="5"/>
      <dgm:spPr/>
    </dgm:pt>
    <dgm:pt modelId="{FF39038C-3CDF-432D-B1B7-8AFD7111F0B3}" type="pres">
      <dgm:prSet presAssocID="{DAE9081B-B160-46E3-BEDC-EA8231D6A356}" presName="text_5" presStyleLbl="node1" presStyleIdx="4" presStyleCnt="5">
        <dgm:presLayoutVars>
          <dgm:bulletEnabled val="1"/>
        </dgm:presLayoutVars>
      </dgm:prSet>
      <dgm:spPr/>
    </dgm:pt>
    <dgm:pt modelId="{87C163FF-7395-430F-8102-73DC64E02858}" type="pres">
      <dgm:prSet presAssocID="{DAE9081B-B160-46E3-BEDC-EA8231D6A356}" presName="accent_5" presStyleCnt="0"/>
      <dgm:spPr/>
    </dgm:pt>
    <dgm:pt modelId="{9BCCE66C-6A28-4257-842D-C06DF736D69A}" type="pres">
      <dgm:prSet presAssocID="{DAE9081B-B160-46E3-BEDC-EA8231D6A356}" presName="accentRepeatNode" presStyleLbl="solidFgAcc1" presStyleIdx="4" presStyleCnt="5"/>
      <dgm:spPr/>
    </dgm:pt>
  </dgm:ptLst>
  <dgm:cxnLst>
    <dgm:cxn modelId="{1B8F1D2A-52DF-46A3-BB62-0D8EF2A505D9}" type="presOf" srcId="{4B6E29C5-09ED-44B0-A701-BB1826970D0D}" destId="{3EB4B857-C86C-4F37-90F8-CF6C844A828C}" srcOrd="0" destOrd="0" presId="urn:microsoft.com/office/officeart/2008/layout/VerticalCurvedList"/>
    <dgm:cxn modelId="{867E382A-6F64-4295-8E5B-1AA51F13CD4E}" type="presOf" srcId="{EE57EF81-E734-4ED2-A815-5F1E90F5EC0D}" destId="{16F62789-131F-49A1-A670-37A76B81CC86}" srcOrd="0" destOrd="0" presId="urn:microsoft.com/office/officeart/2008/layout/VerticalCurvedList"/>
    <dgm:cxn modelId="{F128A440-FBD5-45A3-8B6C-BB380BAFDA96}" type="presOf" srcId="{35CC2E3B-C24F-4D81-BDF2-56DD187D6A8F}" destId="{7F15925B-9D6D-4087-85BC-55D09AAFE7C7}" srcOrd="0" destOrd="0" presId="urn:microsoft.com/office/officeart/2008/layout/VerticalCurvedList"/>
    <dgm:cxn modelId="{D6EA9F63-C4AA-4F3C-9438-510FD7B92C38}" srcId="{35CC2E3B-C24F-4D81-BDF2-56DD187D6A8F}" destId="{DB13933E-891B-4F3A-81F4-2DF38E72456F}" srcOrd="1" destOrd="0" parTransId="{151491DF-2C73-422D-91EC-7D048EA7B06C}" sibTransId="{166D8F44-5F97-4E73-B0E6-FD5E40EC228A}"/>
    <dgm:cxn modelId="{092C2A59-B362-4D59-A925-2516FC5A89F4}" srcId="{35CC2E3B-C24F-4D81-BDF2-56DD187D6A8F}" destId="{412C18D4-AA8A-4804-B962-07F23741696A}" srcOrd="2" destOrd="0" parTransId="{FE8C4735-50D0-418C-BA39-3DD2D09B6EA2}" sibTransId="{F3184B9C-DD26-4D44-93BD-897ED41DFD95}"/>
    <dgm:cxn modelId="{AC217998-45EE-4237-A880-73AC6D7D9B93}" srcId="{35CC2E3B-C24F-4D81-BDF2-56DD187D6A8F}" destId="{4B6E29C5-09ED-44B0-A701-BB1826970D0D}" srcOrd="0" destOrd="0" parTransId="{C207201D-5D20-4EBA-90D1-3FDA17E45F8D}" sibTransId="{EE57EF81-E734-4ED2-A815-5F1E90F5EC0D}"/>
    <dgm:cxn modelId="{7D024FA6-0227-4CCF-99B2-D97F40B81DE3}" srcId="{35CC2E3B-C24F-4D81-BDF2-56DD187D6A8F}" destId="{DAE9081B-B160-46E3-BEDC-EA8231D6A356}" srcOrd="4" destOrd="0" parTransId="{663C72E0-BAD3-4ADC-A5EE-82E28B2D4D18}" sibTransId="{FE2B32CF-29FE-4024-A95D-0CFB5FCF39A0}"/>
    <dgm:cxn modelId="{164E64AE-2089-4FE6-A20A-F900DEA59852}" srcId="{35CC2E3B-C24F-4D81-BDF2-56DD187D6A8F}" destId="{32134E34-DB29-4AE8-8984-0643BC622310}" srcOrd="3" destOrd="0" parTransId="{3D073CAA-4164-4163-B6C4-CCBFBD1DCF1C}" sibTransId="{F51184D5-40EC-4D8F-B74E-2F244D28A2FC}"/>
    <dgm:cxn modelId="{0FE75AAF-00A9-4658-9DCB-A1BE824A2F7D}" type="presOf" srcId="{DAE9081B-B160-46E3-BEDC-EA8231D6A356}" destId="{FF39038C-3CDF-432D-B1B7-8AFD7111F0B3}" srcOrd="0" destOrd="0" presId="urn:microsoft.com/office/officeart/2008/layout/VerticalCurvedList"/>
    <dgm:cxn modelId="{5BBCD8DC-2E70-4E39-B5A6-D2640D6A19D8}" type="presOf" srcId="{412C18D4-AA8A-4804-B962-07F23741696A}" destId="{BAF9837C-FD6A-492F-903C-82202B14D663}" srcOrd="0" destOrd="0" presId="urn:microsoft.com/office/officeart/2008/layout/VerticalCurvedList"/>
    <dgm:cxn modelId="{2FF31BE5-296E-4567-8409-6C098F23D325}" type="presOf" srcId="{32134E34-DB29-4AE8-8984-0643BC622310}" destId="{8B280206-56A5-41AA-85B3-F8B09FA23125}" srcOrd="0" destOrd="0" presId="urn:microsoft.com/office/officeart/2008/layout/VerticalCurvedList"/>
    <dgm:cxn modelId="{B4ED35EE-25A2-40B3-80FB-3F269D98AC6E}" type="presOf" srcId="{DB13933E-891B-4F3A-81F4-2DF38E72456F}" destId="{B69D0145-C2B1-4F78-94FB-0E3692D0BCA8}" srcOrd="0" destOrd="0" presId="urn:microsoft.com/office/officeart/2008/layout/VerticalCurvedList"/>
    <dgm:cxn modelId="{6E618768-A156-4307-9087-30500A245078}" type="presParOf" srcId="{7F15925B-9D6D-4087-85BC-55D09AAFE7C7}" destId="{0A0704E1-A604-47E4-B0BF-8ED84D3164A0}" srcOrd="0" destOrd="0" presId="urn:microsoft.com/office/officeart/2008/layout/VerticalCurvedList"/>
    <dgm:cxn modelId="{3E32E1AA-1E7A-47F6-90DF-08641C77A138}" type="presParOf" srcId="{0A0704E1-A604-47E4-B0BF-8ED84D3164A0}" destId="{5E20DEBF-3C67-4310-880C-046E449BA128}" srcOrd="0" destOrd="0" presId="urn:microsoft.com/office/officeart/2008/layout/VerticalCurvedList"/>
    <dgm:cxn modelId="{20E2930B-AA22-415A-8F97-FBB647DE678E}" type="presParOf" srcId="{5E20DEBF-3C67-4310-880C-046E449BA128}" destId="{BF7C6AF7-75B5-42BD-8CAE-5F4D30C2E1C6}" srcOrd="0" destOrd="0" presId="urn:microsoft.com/office/officeart/2008/layout/VerticalCurvedList"/>
    <dgm:cxn modelId="{87AA083C-BFF5-4BE4-B1D0-DBE0B3F520CB}" type="presParOf" srcId="{5E20DEBF-3C67-4310-880C-046E449BA128}" destId="{16F62789-131F-49A1-A670-37A76B81CC86}" srcOrd="1" destOrd="0" presId="urn:microsoft.com/office/officeart/2008/layout/VerticalCurvedList"/>
    <dgm:cxn modelId="{2E488BA4-6213-4636-806B-426B43B1B59D}" type="presParOf" srcId="{5E20DEBF-3C67-4310-880C-046E449BA128}" destId="{3A7FA6E9-69D8-48AD-9719-2806EF9FDE57}" srcOrd="2" destOrd="0" presId="urn:microsoft.com/office/officeart/2008/layout/VerticalCurvedList"/>
    <dgm:cxn modelId="{0AEF0333-C7E6-4EFD-A1CC-2AF6CEB4E7F6}" type="presParOf" srcId="{5E20DEBF-3C67-4310-880C-046E449BA128}" destId="{B2DBB02C-83B0-4DED-B0A2-5BEC7B99766C}" srcOrd="3" destOrd="0" presId="urn:microsoft.com/office/officeart/2008/layout/VerticalCurvedList"/>
    <dgm:cxn modelId="{347DCECF-F769-4A94-9007-663B4791CC7D}" type="presParOf" srcId="{0A0704E1-A604-47E4-B0BF-8ED84D3164A0}" destId="{3EB4B857-C86C-4F37-90F8-CF6C844A828C}" srcOrd="1" destOrd="0" presId="urn:microsoft.com/office/officeart/2008/layout/VerticalCurvedList"/>
    <dgm:cxn modelId="{D1BF33C9-9038-4378-940B-4CE3ABC0290B}" type="presParOf" srcId="{0A0704E1-A604-47E4-B0BF-8ED84D3164A0}" destId="{E8A7F5AD-A1B5-4195-AE2E-860B95BCBE73}" srcOrd="2" destOrd="0" presId="urn:microsoft.com/office/officeart/2008/layout/VerticalCurvedList"/>
    <dgm:cxn modelId="{71C09744-890C-4D93-B515-5B5FD4951F3D}" type="presParOf" srcId="{E8A7F5AD-A1B5-4195-AE2E-860B95BCBE73}" destId="{263F386C-D7AA-408D-87CB-255120BD3640}" srcOrd="0" destOrd="0" presId="urn:microsoft.com/office/officeart/2008/layout/VerticalCurvedList"/>
    <dgm:cxn modelId="{3C5CD44F-5451-484E-919B-AA674617223F}" type="presParOf" srcId="{0A0704E1-A604-47E4-B0BF-8ED84D3164A0}" destId="{B69D0145-C2B1-4F78-94FB-0E3692D0BCA8}" srcOrd="3" destOrd="0" presId="urn:microsoft.com/office/officeart/2008/layout/VerticalCurvedList"/>
    <dgm:cxn modelId="{695D5DDD-A29F-4407-A925-C00C0D038BFB}" type="presParOf" srcId="{0A0704E1-A604-47E4-B0BF-8ED84D3164A0}" destId="{E9EF8731-8A27-45BE-B8B2-0BCA3558D4EB}" srcOrd="4" destOrd="0" presId="urn:microsoft.com/office/officeart/2008/layout/VerticalCurvedList"/>
    <dgm:cxn modelId="{E97ED327-9AE8-40FA-B703-4A3CF8678682}" type="presParOf" srcId="{E9EF8731-8A27-45BE-B8B2-0BCA3558D4EB}" destId="{CEEF849A-8588-479E-8AF5-5498EA67DA89}" srcOrd="0" destOrd="0" presId="urn:microsoft.com/office/officeart/2008/layout/VerticalCurvedList"/>
    <dgm:cxn modelId="{FF4F31A1-B28A-4ACF-B92F-1A91A29DEFD0}" type="presParOf" srcId="{0A0704E1-A604-47E4-B0BF-8ED84D3164A0}" destId="{BAF9837C-FD6A-492F-903C-82202B14D663}" srcOrd="5" destOrd="0" presId="urn:microsoft.com/office/officeart/2008/layout/VerticalCurvedList"/>
    <dgm:cxn modelId="{149DC82D-13C1-44DB-918F-C4F9CB254CEE}" type="presParOf" srcId="{0A0704E1-A604-47E4-B0BF-8ED84D3164A0}" destId="{5D1DDA88-56AB-4916-9DF9-37924DF3881E}" srcOrd="6" destOrd="0" presId="urn:microsoft.com/office/officeart/2008/layout/VerticalCurvedList"/>
    <dgm:cxn modelId="{6F5F2BA7-61D1-46EA-BE80-C073C68642D1}" type="presParOf" srcId="{5D1DDA88-56AB-4916-9DF9-37924DF3881E}" destId="{4E18CFC2-FB79-4B11-A9FD-28CF5B2E1DD7}" srcOrd="0" destOrd="0" presId="urn:microsoft.com/office/officeart/2008/layout/VerticalCurvedList"/>
    <dgm:cxn modelId="{4A80F15B-EE24-4134-9F91-6885F9FC0DAC}" type="presParOf" srcId="{0A0704E1-A604-47E4-B0BF-8ED84D3164A0}" destId="{8B280206-56A5-41AA-85B3-F8B09FA23125}" srcOrd="7" destOrd="0" presId="urn:microsoft.com/office/officeart/2008/layout/VerticalCurvedList"/>
    <dgm:cxn modelId="{65FBDC80-6BE5-4AF6-A846-A98BB4787FC1}" type="presParOf" srcId="{0A0704E1-A604-47E4-B0BF-8ED84D3164A0}" destId="{A8C83A1C-274F-4A7C-85F7-5822C76FD2C1}" srcOrd="8" destOrd="0" presId="urn:microsoft.com/office/officeart/2008/layout/VerticalCurvedList"/>
    <dgm:cxn modelId="{3C58B87A-B872-4DB4-B874-08C4A4BCA286}" type="presParOf" srcId="{A8C83A1C-274F-4A7C-85F7-5822C76FD2C1}" destId="{F72A43DB-A8AC-4E6A-BD56-E43039EA2A66}" srcOrd="0" destOrd="0" presId="urn:microsoft.com/office/officeart/2008/layout/VerticalCurvedList"/>
    <dgm:cxn modelId="{4466A788-8D12-471B-A128-76780704CDDC}" type="presParOf" srcId="{0A0704E1-A604-47E4-B0BF-8ED84D3164A0}" destId="{FF39038C-3CDF-432D-B1B7-8AFD7111F0B3}" srcOrd="9" destOrd="0" presId="urn:microsoft.com/office/officeart/2008/layout/VerticalCurvedList"/>
    <dgm:cxn modelId="{26016833-8779-4741-9EED-491863CD7822}" type="presParOf" srcId="{0A0704E1-A604-47E4-B0BF-8ED84D3164A0}" destId="{87C163FF-7395-430F-8102-73DC64E02858}" srcOrd="10" destOrd="0" presId="urn:microsoft.com/office/officeart/2008/layout/VerticalCurvedList"/>
    <dgm:cxn modelId="{F6C209B9-E244-4540-9E7C-C8D95A192BD5}" type="presParOf" srcId="{87C163FF-7395-430F-8102-73DC64E02858}" destId="{9BCCE66C-6A28-4257-842D-C06DF736D69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016B554-54DC-42ED-9E22-DBC0113ACAAB}" type="doc">
      <dgm:prSet loTypeId="urn:microsoft.com/office/officeart/2005/8/layout/process1" loCatId="process" qsTypeId="urn:microsoft.com/office/officeart/2005/8/quickstyle/simple1" qsCatId="simple" csTypeId="urn:microsoft.com/office/officeart/2005/8/colors/accent5_1" csCatId="accent5" phldr="1"/>
      <dgm:spPr/>
    </dgm:pt>
    <dgm:pt modelId="{09C9F327-D7B0-4EFC-B15D-5BCC80ED8AFC}">
      <dgm:prSet phldrT="[Texto]"/>
      <dgm:spPr/>
      <dgm:t>
        <a:bodyPr/>
        <a:lstStyle/>
        <a:p>
          <a:r>
            <a:rPr lang="pt-PT" dirty="0"/>
            <a:t>Expansão</a:t>
          </a:r>
        </a:p>
      </dgm:t>
    </dgm:pt>
    <dgm:pt modelId="{96E1190B-D6CF-4234-B339-FA6F6C0BFD63}" type="parTrans" cxnId="{3414BF71-D6E9-434E-8A83-BC00F4300E4A}">
      <dgm:prSet/>
      <dgm:spPr/>
      <dgm:t>
        <a:bodyPr/>
        <a:lstStyle/>
        <a:p>
          <a:endParaRPr lang="pt-PT"/>
        </a:p>
      </dgm:t>
    </dgm:pt>
    <dgm:pt modelId="{6E1045B6-D2D0-4046-B708-19D68BAADFEF}" type="sibTrans" cxnId="{3414BF71-D6E9-434E-8A83-BC00F4300E4A}">
      <dgm:prSet/>
      <dgm:spPr/>
      <dgm:t>
        <a:bodyPr/>
        <a:lstStyle/>
        <a:p>
          <a:endParaRPr lang="pt-PT"/>
        </a:p>
      </dgm:t>
    </dgm:pt>
    <dgm:pt modelId="{30363BF8-746D-482E-BF8A-92F8F22AD251}">
      <dgm:prSet phldrT="[Texto]"/>
      <dgm:spPr/>
      <dgm:t>
        <a:bodyPr/>
        <a:lstStyle/>
        <a:p>
          <a:r>
            <a:rPr lang="pt-PT" dirty="0"/>
            <a:t>Maior Integração</a:t>
          </a:r>
        </a:p>
      </dgm:t>
    </dgm:pt>
    <dgm:pt modelId="{8C477376-EAFE-4391-B200-2FD9A53A0EF3}" type="parTrans" cxnId="{0B63B8D5-74B2-4506-8640-83BCF60148F2}">
      <dgm:prSet/>
      <dgm:spPr/>
      <dgm:t>
        <a:bodyPr/>
        <a:lstStyle/>
        <a:p>
          <a:endParaRPr lang="pt-PT"/>
        </a:p>
      </dgm:t>
    </dgm:pt>
    <dgm:pt modelId="{6AF73831-BBF9-4802-83A2-7499842E9180}" type="sibTrans" cxnId="{0B63B8D5-74B2-4506-8640-83BCF60148F2}">
      <dgm:prSet/>
      <dgm:spPr/>
      <dgm:t>
        <a:bodyPr/>
        <a:lstStyle/>
        <a:p>
          <a:endParaRPr lang="pt-PT"/>
        </a:p>
      </dgm:t>
    </dgm:pt>
    <dgm:pt modelId="{45352FFA-96A6-4410-89CC-9B3CF73388D7}">
      <dgm:prSet phldrT="[Texto]"/>
      <dgm:spPr/>
      <dgm:t>
        <a:bodyPr/>
        <a:lstStyle/>
        <a:p>
          <a:r>
            <a:rPr lang="pt-PT" dirty="0"/>
            <a:t>Segurança e privacidade</a:t>
          </a:r>
        </a:p>
      </dgm:t>
    </dgm:pt>
    <dgm:pt modelId="{FAC8986A-2727-4CA5-A22D-25288AB7D155}" type="parTrans" cxnId="{EF6B8708-B838-4A61-B90F-7A43EC2BF5DB}">
      <dgm:prSet/>
      <dgm:spPr/>
      <dgm:t>
        <a:bodyPr/>
        <a:lstStyle/>
        <a:p>
          <a:endParaRPr lang="pt-PT"/>
        </a:p>
      </dgm:t>
    </dgm:pt>
    <dgm:pt modelId="{31FDDD3B-1E70-4B2C-8C77-D3D7D32F0CA4}" type="sibTrans" cxnId="{EF6B8708-B838-4A61-B90F-7A43EC2BF5DB}">
      <dgm:prSet/>
      <dgm:spPr/>
      <dgm:t>
        <a:bodyPr/>
        <a:lstStyle/>
        <a:p>
          <a:endParaRPr lang="pt-PT"/>
        </a:p>
      </dgm:t>
    </dgm:pt>
    <dgm:pt modelId="{7F26B7B8-61FA-4514-8773-F6AB2C43A7A6}">
      <dgm:prSet phldrT="[Texto]"/>
      <dgm:spPr/>
      <dgm:t>
        <a:bodyPr/>
        <a:lstStyle/>
        <a:p>
          <a:r>
            <a:rPr lang="pt-PT" dirty="0"/>
            <a:t>Automação</a:t>
          </a:r>
        </a:p>
      </dgm:t>
    </dgm:pt>
    <dgm:pt modelId="{D2086A45-629E-436F-A6C9-7678EA32D12A}" type="parTrans" cxnId="{3E239146-EB03-4A13-9AD5-DD82CA354620}">
      <dgm:prSet/>
      <dgm:spPr/>
      <dgm:t>
        <a:bodyPr/>
        <a:lstStyle/>
        <a:p>
          <a:endParaRPr lang="pt-PT"/>
        </a:p>
      </dgm:t>
    </dgm:pt>
    <dgm:pt modelId="{1255445A-9E83-4143-AA80-095E9BD4147F}" type="sibTrans" cxnId="{3E239146-EB03-4A13-9AD5-DD82CA354620}">
      <dgm:prSet/>
      <dgm:spPr/>
      <dgm:t>
        <a:bodyPr/>
        <a:lstStyle/>
        <a:p>
          <a:endParaRPr lang="pt-PT"/>
        </a:p>
      </dgm:t>
    </dgm:pt>
    <dgm:pt modelId="{EB63C9D0-69A1-4D21-8F29-21E8D3A393EB}" type="pres">
      <dgm:prSet presAssocID="{6016B554-54DC-42ED-9E22-DBC0113ACAAB}" presName="Name0" presStyleCnt="0">
        <dgm:presLayoutVars>
          <dgm:dir/>
          <dgm:resizeHandles val="exact"/>
        </dgm:presLayoutVars>
      </dgm:prSet>
      <dgm:spPr/>
    </dgm:pt>
    <dgm:pt modelId="{C0EC8FFF-6C51-4B8C-9D12-F34DA3A734FC}" type="pres">
      <dgm:prSet presAssocID="{09C9F327-D7B0-4EFC-B15D-5BCC80ED8AFC}" presName="node" presStyleLbl="node1" presStyleIdx="0" presStyleCnt="4">
        <dgm:presLayoutVars>
          <dgm:bulletEnabled val="1"/>
        </dgm:presLayoutVars>
      </dgm:prSet>
      <dgm:spPr/>
    </dgm:pt>
    <dgm:pt modelId="{F3BB1E21-2E30-49E2-9E6C-CAFAB5DA1526}" type="pres">
      <dgm:prSet presAssocID="{6E1045B6-D2D0-4046-B708-19D68BAADFEF}" presName="sibTrans" presStyleLbl="sibTrans2D1" presStyleIdx="0" presStyleCnt="3"/>
      <dgm:spPr/>
    </dgm:pt>
    <dgm:pt modelId="{3082D5EC-0C91-4177-A1A7-7746D349170A}" type="pres">
      <dgm:prSet presAssocID="{6E1045B6-D2D0-4046-B708-19D68BAADFEF}" presName="connectorText" presStyleLbl="sibTrans2D1" presStyleIdx="0" presStyleCnt="3"/>
      <dgm:spPr/>
    </dgm:pt>
    <dgm:pt modelId="{423CD907-8286-45DF-B2C2-A2AAB10D7955}" type="pres">
      <dgm:prSet presAssocID="{30363BF8-746D-482E-BF8A-92F8F22AD251}" presName="node" presStyleLbl="node1" presStyleIdx="1" presStyleCnt="4">
        <dgm:presLayoutVars>
          <dgm:bulletEnabled val="1"/>
        </dgm:presLayoutVars>
      </dgm:prSet>
      <dgm:spPr/>
    </dgm:pt>
    <dgm:pt modelId="{6896E65B-2221-45C2-A885-50A78609C072}" type="pres">
      <dgm:prSet presAssocID="{6AF73831-BBF9-4802-83A2-7499842E9180}" presName="sibTrans" presStyleLbl="sibTrans2D1" presStyleIdx="1" presStyleCnt="3"/>
      <dgm:spPr/>
    </dgm:pt>
    <dgm:pt modelId="{B936D96B-F8E0-4CCC-88BF-AC09D64E5D68}" type="pres">
      <dgm:prSet presAssocID="{6AF73831-BBF9-4802-83A2-7499842E9180}" presName="connectorText" presStyleLbl="sibTrans2D1" presStyleIdx="1" presStyleCnt="3"/>
      <dgm:spPr/>
    </dgm:pt>
    <dgm:pt modelId="{6CAC5F4D-887C-4442-9F53-92F1D4C3A1EF}" type="pres">
      <dgm:prSet presAssocID="{45352FFA-96A6-4410-89CC-9B3CF73388D7}" presName="node" presStyleLbl="node1" presStyleIdx="2" presStyleCnt="4">
        <dgm:presLayoutVars>
          <dgm:bulletEnabled val="1"/>
        </dgm:presLayoutVars>
      </dgm:prSet>
      <dgm:spPr/>
    </dgm:pt>
    <dgm:pt modelId="{6C22BBEF-247D-405F-B1F4-000C58A4EC8B}" type="pres">
      <dgm:prSet presAssocID="{31FDDD3B-1E70-4B2C-8C77-D3D7D32F0CA4}" presName="sibTrans" presStyleLbl="sibTrans2D1" presStyleIdx="2" presStyleCnt="3"/>
      <dgm:spPr/>
    </dgm:pt>
    <dgm:pt modelId="{8814D7AD-78F5-4706-9EFB-497446FAD7FE}" type="pres">
      <dgm:prSet presAssocID="{31FDDD3B-1E70-4B2C-8C77-D3D7D32F0CA4}" presName="connectorText" presStyleLbl="sibTrans2D1" presStyleIdx="2" presStyleCnt="3"/>
      <dgm:spPr/>
    </dgm:pt>
    <dgm:pt modelId="{CD2B1883-B14A-4296-9586-29043DEA73D7}" type="pres">
      <dgm:prSet presAssocID="{7F26B7B8-61FA-4514-8773-F6AB2C43A7A6}" presName="node" presStyleLbl="node1" presStyleIdx="3" presStyleCnt="4">
        <dgm:presLayoutVars>
          <dgm:bulletEnabled val="1"/>
        </dgm:presLayoutVars>
      </dgm:prSet>
      <dgm:spPr/>
    </dgm:pt>
  </dgm:ptLst>
  <dgm:cxnLst>
    <dgm:cxn modelId="{5F735604-1D2D-408A-97A1-6F86AD783E30}" type="presOf" srcId="{6E1045B6-D2D0-4046-B708-19D68BAADFEF}" destId="{F3BB1E21-2E30-49E2-9E6C-CAFAB5DA1526}" srcOrd="0" destOrd="0" presId="urn:microsoft.com/office/officeart/2005/8/layout/process1"/>
    <dgm:cxn modelId="{EF6B8708-B838-4A61-B90F-7A43EC2BF5DB}" srcId="{6016B554-54DC-42ED-9E22-DBC0113ACAAB}" destId="{45352FFA-96A6-4410-89CC-9B3CF73388D7}" srcOrd="2" destOrd="0" parTransId="{FAC8986A-2727-4CA5-A22D-25288AB7D155}" sibTransId="{31FDDD3B-1E70-4B2C-8C77-D3D7D32F0CA4}"/>
    <dgm:cxn modelId="{944FCA0D-A5CE-4C19-8F0F-30DB2C5289D9}" type="presOf" srcId="{30363BF8-746D-482E-BF8A-92F8F22AD251}" destId="{423CD907-8286-45DF-B2C2-A2AAB10D7955}" srcOrd="0" destOrd="0" presId="urn:microsoft.com/office/officeart/2005/8/layout/process1"/>
    <dgm:cxn modelId="{92BB292D-1B29-48E8-95F7-AE19872981D3}" type="presOf" srcId="{09C9F327-D7B0-4EFC-B15D-5BCC80ED8AFC}" destId="{C0EC8FFF-6C51-4B8C-9D12-F34DA3A734FC}" srcOrd="0" destOrd="0" presId="urn:microsoft.com/office/officeart/2005/8/layout/process1"/>
    <dgm:cxn modelId="{86D52830-83EE-40B7-AC28-98005908BEE5}" type="presOf" srcId="{6E1045B6-D2D0-4046-B708-19D68BAADFEF}" destId="{3082D5EC-0C91-4177-A1A7-7746D349170A}" srcOrd="1" destOrd="0" presId="urn:microsoft.com/office/officeart/2005/8/layout/process1"/>
    <dgm:cxn modelId="{345D2734-0216-4EBF-BEBE-26A3F131F2B9}" type="presOf" srcId="{31FDDD3B-1E70-4B2C-8C77-D3D7D32F0CA4}" destId="{8814D7AD-78F5-4706-9EFB-497446FAD7FE}" srcOrd="1" destOrd="0" presId="urn:microsoft.com/office/officeart/2005/8/layout/process1"/>
    <dgm:cxn modelId="{763BC53C-429C-4FAE-96E2-D78C034D595B}" type="presOf" srcId="{45352FFA-96A6-4410-89CC-9B3CF73388D7}" destId="{6CAC5F4D-887C-4442-9F53-92F1D4C3A1EF}" srcOrd="0" destOrd="0" presId="urn:microsoft.com/office/officeart/2005/8/layout/process1"/>
    <dgm:cxn modelId="{3E239146-EB03-4A13-9AD5-DD82CA354620}" srcId="{6016B554-54DC-42ED-9E22-DBC0113ACAAB}" destId="{7F26B7B8-61FA-4514-8773-F6AB2C43A7A6}" srcOrd="3" destOrd="0" parTransId="{D2086A45-629E-436F-A6C9-7678EA32D12A}" sibTransId="{1255445A-9E83-4143-AA80-095E9BD4147F}"/>
    <dgm:cxn modelId="{4BDBAF66-6373-41FA-AC08-489383520A9D}" type="presOf" srcId="{6AF73831-BBF9-4802-83A2-7499842E9180}" destId="{B936D96B-F8E0-4CCC-88BF-AC09D64E5D68}" srcOrd="1" destOrd="0" presId="urn:microsoft.com/office/officeart/2005/8/layout/process1"/>
    <dgm:cxn modelId="{3414BF71-D6E9-434E-8A83-BC00F4300E4A}" srcId="{6016B554-54DC-42ED-9E22-DBC0113ACAAB}" destId="{09C9F327-D7B0-4EFC-B15D-5BCC80ED8AFC}" srcOrd="0" destOrd="0" parTransId="{96E1190B-D6CF-4234-B339-FA6F6C0BFD63}" sibTransId="{6E1045B6-D2D0-4046-B708-19D68BAADFEF}"/>
    <dgm:cxn modelId="{670028AF-4335-4A7E-8D2C-168CC7D44AB6}" type="presOf" srcId="{31FDDD3B-1E70-4B2C-8C77-D3D7D32F0CA4}" destId="{6C22BBEF-247D-405F-B1F4-000C58A4EC8B}" srcOrd="0" destOrd="0" presId="urn:microsoft.com/office/officeart/2005/8/layout/process1"/>
    <dgm:cxn modelId="{0B63B8D5-74B2-4506-8640-83BCF60148F2}" srcId="{6016B554-54DC-42ED-9E22-DBC0113ACAAB}" destId="{30363BF8-746D-482E-BF8A-92F8F22AD251}" srcOrd="1" destOrd="0" parTransId="{8C477376-EAFE-4391-B200-2FD9A53A0EF3}" sibTransId="{6AF73831-BBF9-4802-83A2-7499842E9180}"/>
    <dgm:cxn modelId="{F43885DE-D8E6-4E2C-AC1A-F1448CD40533}" type="presOf" srcId="{7F26B7B8-61FA-4514-8773-F6AB2C43A7A6}" destId="{CD2B1883-B14A-4296-9586-29043DEA73D7}" srcOrd="0" destOrd="0" presId="urn:microsoft.com/office/officeart/2005/8/layout/process1"/>
    <dgm:cxn modelId="{30CA33E6-3222-463F-AFAC-AABFAA46487B}" type="presOf" srcId="{6AF73831-BBF9-4802-83A2-7499842E9180}" destId="{6896E65B-2221-45C2-A885-50A78609C072}" srcOrd="0" destOrd="0" presId="urn:microsoft.com/office/officeart/2005/8/layout/process1"/>
    <dgm:cxn modelId="{DE2D9DEC-3F0A-4821-B057-A7993BE104D4}" type="presOf" srcId="{6016B554-54DC-42ED-9E22-DBC0113ACAAB}" destId="{EB63C9D0-69A1-4D21-8F29-21E8D3A393EB}" srcOrd="0" destOrd="0" presId="urn:microsoft.com/office/officeart/2005/8/layout/process1"/>
    <dgm:cxn modelId="{3B46AC83-9F02-4937-A141-6D0FCE355DFE}" type="presParOf" srcId="{EB63C9D0-69A1-4D21-8F29-21E8D3A393EB}" destId="{C0EC8FFF-6C51-4B8C-9D12-F34DA3A734FC}" srcOrd="0" destOrd="0" presId="urn:microsoft.com/office/officeart/2005/8/layout/process1"/>
    <dgm:cxn modelId="{DA123BC0-05B5-4FC6-A199-DB797AE95697}" type="presParOf" srcId="{EB63C9D0-69A1-4D21-8F29-21E8D3A393EB}" destId="{F3BB1E21-2E30-49E2-9E6C-CAFAB5DA1526}" srcOrd="1" destOrd="0" presId="urn:microsoft.com/office/officeart/2005/8/layout/process1"/>
    <dgm:cxn modelId="{E74586BA-FE83-449B-AEE2-1AE8B5B8394E}" type="presParOf" srcId="{F3BB1E21-2E30-49E2-9E6C-CAFAB5DA1526}" destId="{3082D5EC-0C91-4177-A1A7-7746D349170A}" srcOrd="0" destOrd="0" presId="urn:microsoft.com/office/officeart/2005/8/layout/process1"/>
    <dgm:cxn modelId="{4D762E74-1F6A-42F2-8B6C-54FDDC308399}" type="presParOf" srcId="{EB63C9D0-69A1-4D21-8F29-21E8D3A393EB}" destId="{423CD907-8286-45DF-B2C2-A2AAB10D7955}" srcOrd="2" destOrd="0" presId="urn:microsoft.com/office/officeart/2005/8/layout/process1"/>
    <dgm:cxn modelId="{C930946D-3A8F-41E7-9DB6-903BBF157FAD}" type="presParOf" srcId="{EB63C9D0-69A1-4D21-8F29-21E8D3A393EB}" destId="{6896E65B-2221-45C2-A885-50A78609C072}" srcOrd="3" destOrd="0" presId="urn:microsoft.com/office/officeart/2005/8/layout/process1"/>
    <dgm:cxn modelId="{9794EFC6-94BB-4CB4-94EF-6608237F39DD}" type="presParOf" srcId="{6896E65B-2221-45C2-A885-50A78609C072}" destId="{B936D96B-F8E0-4CCC-88BF-AC09D64E5D68}" srcOrd="0" destOrd="0" presId="urn:microsoft.com/office/officeart/2005/8/layout/process1"/>
    <dgm:cxn modelId="{38DDE37B-03F7-4800-BD49-B527CEE71525}" type="presParOf" srcId="{EB63C9D0-69A1-4D21-8F29-21E8D3A393EB}" destId="{6CAC5F4D-887C-4442-9F53-92F1D4C3A1EF}" srcOrd="4" destOrd="0" presId="urn:microsoft.com/office/officeart/2005/8/layout/process1"/>
    <dgm:cxn modelId="{3D9BD361-1043-4A3C-B248-64FE368D4AE3}" type="presParOf" srcId="{EB63C9D0-69A1-4D21-8F29-21E8D3A393EB}" destId="{6C22BBEF-247D-405F-B1F4-000C58A4EC8B}" srcOrd="5" destOrd="0" presId="urn:microsoft.com/office/officeart/2005/8/layout/process1"/>
    <dgm:cxn modelId="{5D860688-DFDC-4F9E-B829-39EDC62612FF}" type="presParOf" srcId="{6C22BBEF-247D-405F-B1F4-000C58A4EC8B}" destId="{8814D7AD-78F5-4706-9EFB-497446FAD7FE}" srcOrd="0" destOrd="0" presId="urn:microsoft.com/office/officeart/2005/8/layout/process1"/>
    <dgm:cxn modelId="{BBD0EBB6-08AB-4DEB-8FC3-0C34E1D9294F}" type="presParOf" srcId="{EB63C9D0-69A1-4D21-8F29-21E8D3A393EB}" destId="{CD2B1883-B14A-4296-9586-29043DEA73D7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0E5E78-7101-467E-BD98-DA42547C2896}" type="doc">
      <dgm:prSet loTypeId="urn:microsoft.com/office/officeart/2005/8/layout/cycle3" loCatId="cycle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pt-PT"/>
        </a:p>
      </dgm:t>
    </dgm:pt>
    <dgm:pt modelId="{5E41EA38-B624-46A0-BDF0-A77CE79B16F8}">
      <dgm:prSet phldrT="[Texto]"/>
      <dgm:spPr/>
      <dgm:t>
        <a:bodyPr/>
        <a:lstStyle/>
        <a:p>
          <a:r>
            <a:rPr lang="pt-PT" dirty="0"/>
            <a:t>Armazenamento e processamento</a:t>
          </a:r>
        </a:p>
      </dgm:t>
    </dgm:pt>
    <dgm:pt modelId="{2952FFCB-EBB7-4F7E-9319-4A31C39CABA0}" type="parTrans" cxnId="{855576BA-C9A2-4580-AB18-296A71DB9543}">
      <dgm:prSet/>
      <dgm:spPr/>
      <dgm:t>
        <a:bodyPr/>
        <a:lstStyle/>
        <a:p>
          <a:endParaRPr lang="pt-PT"/>
        </a:p>
      </dgm:t>
    </dgm:pt>
    <dgm:pt modelId="{9E25D30F-C3AA-4F1C-BB24-8ADA049DB21A}" type="sibTrans" cxnId="{855576BA-C9A2-4580-AB18-296A71DB9543}">
      <dgm:prSet/>
      <dgm:spPr/>
      <dgm:t>
        <a:bodyPr/>
        <a:lstStyle/>
        <a:p>
          <a:endParaRPr lang="pt-PT"/>
        </a:p>
      </dgm:t>
    </dgm:pt>
    <dgm:pt modelId="{21157B93-E5AC-4EE1-96FB-89D267951584}">
      <dgm:prSet phldrT="[Texto]"/>
      <dgm:spPr/>
      <dgm:t>
        <a:bodyPr/>
        <a:lstStyle/>
        <a:p>
          <a:r>
            <a:rPr lang="pt-PT" dirty="0"/>
            <a:t>Sensores</a:t>
          </a:r>
        </a:p>
      </dgm:t>
    </dgm:pt>
    <dgm:pt modelId="{A8425AAE-3F18-4961-AFA4-195020AB4AFC}" type="parTrans" cxnId="{7CBCBCEE-FF0B-4854-8E6B-4489C957724E}">
      <dgm:prSet/>
      <dgm:spPr/>
      <dgm:t>
        <a:bodyPr/>
        <a:lstStyle/>
        <a:p>
          <a:endParaRPr lang="pt-PT"/>
        </a:p>
      </dgm:t>
    </dgm:pt>
    <dgm:pt modelId="{7A0D3791-0A95-40B4-ACD4-9A9A849E0115}" type="sibTrans" cxnId="{7CBCBCEE-FF0B-4854-8E6B-4489C957724E}">
      <dgm:prSet/>
      <dgm:spPr/>
      <dgm:t>
        <a:bodyPr/>
        <a:lstStyle/>
        <a:p>
          <a:endParaRPr lang="pt-PT"/>
        </a:p>
      </dgm:t>
    </dgm:pt>
    <dgm:pt modelId="{3F48B7F9-84C6-45AC-BC85-9D3C6B85055D}">
      <dgm:prSet phldrT="[Texto]"/>
      <dgm:spPr/>
      <dgm:t>
        <a:bodyPr/>
        <a:lstStyle/>
        <a:p>
          <a:r>
            <a:rPr lang="pt-PT" dirty="0"/>
            <a:t>Sistemas de comunicações</a:t>
          </a:r>
        </a:p>
      </dgm:t>
    </dgm:pt>
    <dgm:pt modelId="{5B25DF80-ED6C-4E4C-8F38-ADE770BA844B}" type="parTrans" cxnId="{83033A39-0327-443B-B72A-CE2DAC2A1D91}">
      <dgm:prSet/>
      <dgm:spPr/>
      <dgm:t>
        <a:bodyPr/>
        <a:lstStyle/>
        <a:p>
          <a:endParaRPr lang="pt-PT"/>
        </a:p>
      </dgm:t>
    </dgm:pt>
    <dgm:pt modelId="{4F547EF6-03AB-4278-8494-DFC1966414C8}" type="sibTrans" cxnId="{83033A39-0327-443B-B72A-CE2DAC2A1D91}">
      <dgm:prSet/>
      <dgm:spPr/>
      <dgm:t>
        <a:bodyPr/>
        <a:lstStyle/>
        <a:p>
          <a:endParaRPr lang="pt-PT"/>
        </a:p>
      </dgm:t>
    </dgm:pt>
    <dgm:pt modelId="{7D7225B3-D7C3-44A4-BC27-8CFE1AF89A15}">
      <dgm:prSet phldrT="[Texto]"/>
      <dgm:spPr/>
      <dgm:t>
        <a:bodyPr/>
        <a:lstStyle/>
        <a:p>
          <a:r>
            <a:rPr lang="pt-PT"/>
            <a:t>Atuadores</a:t>
          </a:r>
          <a:endParaRPr lang="pt-PT" dirty="0"/>
        </a:p>
      </dgm:t>
    </dgm:pt>
    <dgm:pt modelId="{AD90B501-7D83-4B9C-80AA-03558685D122}" type="parTrans" cxnId="{645E165E-EA2D-4704-84D6-D61368D1C2CE}">
      <dgm:prSet/>
      <dgm:spPr/>
      <dgm:t>
        <a:bodyPr/>
        <a:lstStyle/>
        <a:p>
          <a:endParaRPr lang="pt-PT"/>
        </a:p>
      </dgm:t>
    </dgm:pt>
    <dgm:pt modelId="{950EA57E-0460-4610-B077-9C0256056B22}" type="sibTrans" cxnId="{645E165E-EA2D-4704-84D6-D61368D1C2CE}">
      <dgm:prSet/>
      <dgm:spPr/>
      <dgm:t>
        <a:bodyPr/>
        <a:lstStyle/>
        <a:p>
          <a:endParaRPr lang="pt-PT"/>
        </a:p>
      </dgm:t>
    </dgm:pt>
    <dgm:pt modelId="{5E5DB6E0-CDF7-46CB-8882-91010DE45AD0}" type="pres">
      <dgm:prSet presAssocID="{100E5E78-7101-467E-BD98-DA42547C2896}" presName="Name0" presStyleCnt="0">
        <dgm:presLayoutVars>
          <dgm:dir/>
          <dgm:resizeHandles val="exact"/>
        </dgm:presLayoutVars>
      </dgm:prSet>
      <dgm:spPr/>
    </dgm:pt>
    <dgm:pt modelId="{271DD8CD-25BE-4DC9-B334-0DB8A923CAF7}" type="pres">
      <dgm:prSet presAssocID="{100E5E78-7101-467E-BD98-DA42547C2896}" presName="cycle" presStyleCnt="0"/>
      <dgm:spPr/>
    </dgm:pt>
    <dgm:pt modelId="{7ACCD748-028A-46DC-838E-19CAE0E52691}" type="pres">
      <dgm:prSet presAssocID="{21157B93-E5AC-4EE1-96FB-89D267951584}" presName="nodeFirstNode" presStyleLbl="node1" presStyleIdx="0" presStyleCnt="4">
        <dgm:presLayoutVars>
          <dgm:bulletEnabled val="1"/>
        </dgm:presLayoutVars>
      </dgm:prSet>
      <dgm:spPr/>
    </dgm:pt>
    <dgm:pt modelId="{601BAE49-AA82-4AE9-AA87-D1EC6D387437}" type="pres">
      <dgm:prSet presAssocID="{7A0D3791-0A95-40B4-ACD4-9A9A849E0115}" presName="sibTransFirstNode" presStyleLbl="bgShp" presStyleIdx="0" presStyleCnt="1"/>
      <dgm:spPr/>
    </dgm:pt>
    <dgm:pt modelId="{2E27D9D0-F499-48BC-8683-752458A0B810}" type="pres">
      <dgm:prSet presAssocID="{3F48B7F9-84C6-45AC-BC85-9D3C6B85055D}" presName="nodeFollowingNodes" presStyleLbl="node1" presStyleIdx="1" presStyleCnt="4">
        <dgm:presLayoutVars>
          <dgm:bulletEnabled val="1"/>
        </dgm:presLayoutVars>
      </dgm:prSet>
      <dgm:spPr/>
    </dgm:pt>
    <dgm:pt modelId="{35462C4A-8F89-46EF-BE00-1A67CA83F1F4}" type="pres">
      <dgm:prSet presAssocID="{5E41EA38-B624-46A0-BDF0-A77CE79B16F8}" presName="nodeFollowingNodes" presStyleLbl="node1" presStyleIdx="2" presStyleCnt="4">
        <dgm:presLayoutVars>
          <dgm:bulletEnabled val="1"/>
        </dgm:presLayoutVars>
      </dgm:prSet>
      <dgm:spPr/>
    </dgm:pt>
    <dgm:pt modelId="{93A75B4C-0B24-4299-B091-E3A5B9A73DC1}" type="pres">
      <dgm:prSet presAssocID="{7D7225B3-D7C3-44A4-BC27-8CFE1AF89A15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1756A609-C67D-46A2-A83F-08D67AC2C8B2}" type="presOf" srcId="{100E5E78-7101-467E-BD98-DA42547C2896}" destId="{5E5DB6E0-CDF7-46CB-8882-91010DE45AD0}" srcOrd="0" destOrd="0" presId="urn:microsoft.com/office/officeart/2005/8/layout/cycle3"/>
    <dgm:cxn modelId="{480FF42C-4ED2-48CB-9371-ABF6BFA6E542}" type="presOf" srcId="{7D7225B3-D7C3-44A4-BC27-8CFE1AF89A15}" destId="{93A75B4C-0B24-4299-B091-E3A5B9A73DC1}" srcOrd="0" destOrd="0" presId="urn:microsoft.com/office/officeart/2005/8/layout/cycle3"/>
    <dgm:cxn modelId="{83033A39-0327-443B-B72A-CE2DAC2A1D91}" srcId="{100E5E78-7101-467E-BD98-DA42547C2896}" destId="{3F48B7F9-84C6-45AC-BC85-9D3C6B85055D}" srcOrd="1" destOrd="0" parTransId="{5B25DF80-ED6C-4E4C-8F38-ADE770BA844B}" sibTransId="{4F547EF6-03AB-4278-8494-DFC1966414C8}"/>
    <dgm:cxn modelId="{645E165E-EA2D-4704-84D6-D61368D1C2CE}" srcId="{100E5E78-7101-467E-BD98-DA42547C2896}" destId="{7D7225B3-D7C3-44A4-BC27-8CFE1AF89A15}" srcOrd="3" destOrd="0" parTransId="{AD90B501-7D83-4B9C-80AA-03558685D122}" sibTransId="{950EA57E-0460-4610-B077-9C0256056B22}"/>
    <dgm:cxn modelId="{CA0FBA69-8B74-435E-B512-61A9A07C66E8}" type="presOf" srcId="{3F48B7F9-84C6-45AC-BC85-9D3C6B85055D}" destId="{2E27D9D0-F499-48BC-8683-752458A0B810}" srcOrd="0" destOrd="0" presId="urn:microsoft.com/office/officeart/2005/8/layout/cycle3"/>
    <dgm:cxn modelId="{B2EC8571-17E1-4393-B49E-C32B1BB903AC}" type="presOf" srcId="{5E41EA38-B624-46A0-BDF0-A77CE79B16F8}" destId="{35462C4A-8F89-46EF-BE00-1A67CA83F1F4}" srcOrd="0" destOrd="0" presId="urn:microsoft.com/office/officeart/2005/8/layout/cycle3"/>
    <dgm:cxn modelId="{97940679-0F68-4B33-BE58-AAFF77FD61CA}" type="presOf" srcId="{21157B93-E5AC-4EE1-96FB-89D267951584}" destId="{7ACCD748-028A-46DC-838E-19CAE0E52691}" srcOrd="0" destOrd="0" presId="urn:microsoft.com/office/officeart/2005/8/layout/cycle3"/>
    <dgm:cxn modelId="{F22F5F86-E094-4FAC-8C68-817CD34813D9}" type="presOf" srcId="{7A0D3791-0A95-40B4-ACD4-9A9A849E0115}" destId="{601BAE49-AA82-4AE9-AA87-D1EC6D387437}" srcOrd="0" destOrd="0" presId="urn:microsoft.com/office/officeart/2005/8/layout/cycle3"/>
    <dgm:cxn modelId="{855576BA-C9A2-4580-AB18-296A71DB9543}" srcId="{100E5E78-7101-467E-BD98-DA42547C2896}" destId="{5E41EA38-B624-46A0-BDF0-A77CE79B16F8}" srcOrd="2" destOrd="0" parTransId="{2952FFCB-EBB7-4F7E-9319-4A31C39CABA0}" sibTransId="{9E25D30F-C3AA-4F1C-BB24-8ADA049DB21A}"/>
    <dgm:cxn modelId="{7CBCBCEE-FF0B-4854-8E6B-4489C957724E}" srcId="{100E5E78-7101-467E-BD98-DA42547C2896}" destId="{21157B93-E5AC-4EE1-96FB-89D267951584}" srcOrd="0" destOrd="0" parTransId="{A8425AAE-3F18-4961-AFA4-195020AB4AFC}" sibTransId="{7A0D3791-0A95-40B4-ACD4-9A9A849E0115}"/>
    <dgm:cxn modelId="{F8C528C3-A73A-4A59-80D7-2E3395E881BE}" type="presParOf" srcId="{5E5DB6E0-CDF7-46CB-8882-91010DE45AD0}" destId="{271DD8CD-25BE-4DC9-B334-0DB8A923CAF7}" srcOrd="0" destOrd="0" presId="urn:microsoft.com/office/officeart/2005/8/layout/cycle3"/>
    <dgm:cxn modelId="{95660AC1-06C5-410C-AC33-5335CA78C37F}" type="presParOf" srcId="{271DD8CD-25BE-4DC9-B334-0DB8A923CAF7}" destId="{7ACCD748-028A-46DC-838E-19CAE0E52691}" srcOrd="0" destOrd="0" presId="urn:microsoft.com/office/officeart/2005/8/layout/cycle3"/>
    <dgm:cxn modelId="{D0440FEF-3375-4E52-BFAA-8EC7568547B9}" type="presParOf" srcId="{271DD8CD-25BE-4DC9-B334-0DB8A923CAF7}" destId="{601BAE49-AA82-4AE9-AA87-D1EC6D387437}" srcOrd="1" destOrd="0" presId="urn:microsoft.com/office/officeart/2005/8/layout/cycle3"/>
    <dgm:cxn modelId="{49FA4FB0-40AD-426B-AB12-F69969E3E696}" type="presParOf" srcId="{271DD8CD-25BE-4DC9-B334-0DB8A923CAF7}" destId="{2E27D9D0-F499-48BC-8683-752458A0B810}" srcOrd="2" destOrd="0" presId="urn:microsoft.com/office/officeart/2005/8/layout/cycle3"/>
    <dgm:cxn modelId="{7DF914FB-888B-4A43-A01D-80DB2B5E3E33}" type="presParOf" srcId="{271DD8CD-25BE-4DC9-B334-0DB8A923CAF7}" destId="{35462C4A-8F89-46EF-BE00-1A67CA83F1F4}" srcOrd="3" destOrd="0" presId="urn:microsoft.com/office/officeart/2005/8/layout/cycle3"/>
    <dgm:cxn modelId="{5A67DB53-FEDE-49B1-B163-717175AD592E}" type="presParOf" srcId="{271DD8CD-25BE-4DC9-B334-0DB8A923CAF7}" destId="{93A75B4C-0B24-4299-B091-E3A5B9A73DC1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71374F0-739D-45B8-AEAD-38C60DAFD190}" type="doc">
      <dgm:prSet loTypeId="urn:microsoft.com/office/officeart/2005/8/layout/defaul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pt-PT"/>
        </a:p>
      </dgm:t>
    </dgm:pt>
    <dgm:pt modelId="{BB6C9AC7-B5A4-4ECF-B11D-268F19930533}">
      <dgm:prSet phldrT="[Texto]"/>
      <dgm:spPr/>
      <dgm:t>
        <a:bodyPr/>
        <a:lstStyle/>
        <a:p>
          <a:r>
            <a:rPr lang="pt-PT" dirty="0"/>
            <a:t>Eficiência e produtividade</a:t>
          </a:r>
        </a:p>
      </dgm:t>
    </dgm:pt>
    <dgm:pt modelId="{6FFF0389-9503-4490-898D-4C443EF055A5}" type="parTrans" cxnId="{C099E524-9EED-4562-839A-1341524DDE1D}">
      <dgm:prSet/>
      <dgm:spPr/>
      <dgm:t>
        <a:bodyPr/>
        <a:lstStyle/>
        <a:p>
          <a:endParaRPr lang="pt-PT">
            <a:solidFill>
              <a:schemeClr val="tx1"/>
            </a:solidFill>
          </a:endParaRPr>
        </a:p>
      </dgm:t>
    </dgm:pt>
    <dgm:pt modelId="{245A41BC-5010-42DB-A5A1-9FA271C15568}" type="sibTrans" cxnId="{C099E524-9EED-4562-839A-1341524DDE1D}">
      <dgm:prSet/>
      <dgm:spPr/>
      <dgm:t>
        <a:bodyPr/>
        <a:lstStyle/>
        <a:p>
          <a:endParaRPr lang="pt-PT">
            <a:solidFill>
              <a:schemeClr val="tx1"/>
            </a:solidFill>
          </a:endParaRPr>
        </a:p>
      </dgm:t>
    </dgm:pt>
    <dgm:pt modelId="{86C9DC4D-F91F-4C46-84CD-5F3FE815A539}">
      <dgm:prSet phldrT="[Texto]"/>
      <dgm:spPr/>
      <dgm:t>
        <a:bodyPr/>
        <a:lstStyle/>
        <a:p>
          <a:r>
            <a:rPr lang="pt-PT"/>
            <a:t>Experiência do cliente</a:t>
          </a:r>
          <a:endParaRPr lang="pt-PT" dirty="0"/>
        </a:p>
      </dgm:t>
    </dgm:pt>
    <dgm:pt modelId="{3F4A4A35-B10E-421B-8BC8-E2C2B812D640}" type="parTrans" cxnId="{52E13469-5B73-4266-A311-6D3DC03F1965}">
      <dgm:prSet/>
      <dgm:spPr/>
      <dgm:t>
        <a:bodyPr/>
        <a:lstStyle/>
        <a:p>
          <a:endParaRPr lang="pt-PT">
            <a:solidFill>
              <a:schemeClr val="tx1"/>
            </a:solidFill>
          </a:endParaRPr>
        </a:p>
      </dgm:t>
    </dgm:pt>
    <dgm:pt modelId="{E50DB87D-71A4-482A-A1A7-59901DAE5C0C}" type="sibTrans" cxnId="{52E13469-5B73-4266-A311-6D3DC03F1965}">
      <dgm:prSet/>
      <dgm:spPr/>
      <dgm:t>
        <a:bodyPr/>
        <a:lstStyle/>
        <a:p>
          <a:endParaRPr lang="pt-PT">
            <a:solidFill>
              <a:schemeClr val="tx1"/>
            </a:solidFill>
          </a:endParaRPr>
        </a:p>
      </dgm:t>
    </dgm:pt>
    <dgm:pt modelId="{31D8BCA9-FF66-49B7-B11F-DF8FD03C9916}">
      <dgm:prSet phldrT="[Texto]"/>
      <dgm:spPr/>
      <dgm:t>
        <a:bodyPr/>
        <a:lstStyle/>
        <a:p>
          <a:r>
            <a:rPr lang="pt-PT" dirty="0"/>
            <a:t>Gestão de cidades</a:t>
          </a:r>
        </a:p>
      </dgm:t>
    </dgm:pt>
    <dgm:pt modelId="{B7A184A0-1F29-4BCD-BA0D-F9BB57E8D9EB}" type="parTrans" cxnId="{D9933DDF-8AB0-4708-B1E2-D1963606B5E2}">
      <dgm:prSet/>
      <dgm:spPr/>
      <dgm:t>
        <a:bodyPr/>
        <a:lstStyle/>
        <a:p>
          <a:endParaRPr lang="pt-PT">
            <a:solidFill>
              <a:schemeClr val="tx1"/>
            </a:solidFill>
          </a:endParaRPr>
        </a:p>
      </dgm:t>
    </dgm:pt>
    <dgm:pt modelId="{0122E2B2-1E83-4F43-85C2-1EE887E1050D}" type="sibTrans" cxnId="{D9933DDF-8AB0-4708-B1E2-D1963606B5E2}">
      <dgm:prSet/>
      <dgm:spPr/>
      <dgm:t>
        <a:bodyPr/>
        <a:lstStyle/>
        <a:p>
          <a:endParaRPr lang="pt-PT">
            <a:solidFill>
              <a:schemeClr val="tx1"/>
            </a:solidFill>
          </a:endParaRPr>
        </a:p>
      </dgm:t>
    </dgm:pt>
    <dgm:pt modelId="{D3062CEE-F789-414F-915B-1E5546262DBF}">
      <dgm:prSet phldrT="[Texto]"/>
      <dgm:spPr/>
      <dgm:t>
        <a:bodyPr/>
        <a:lstStyle/>
        <a:p>
          <a:r>
            <a:rPr lang="pt-PT"/>
            <a:t>Saúde e bem-estar</a:t>
          </a:r>
          <a:endParaRPr lang="pt-PT" dirty="0"/>
        </a:p>
      </dgm:t>
    </dgm:pt>
    <dgm:pt modelId="{621F0664-631A-4E1C-A981-2BE97287B816}" type="parTrans" cxnId="{51EA20D4-FA12-410F-84A8-B37AE7268287}">
      <dgm:prSet/>
      <dgm:spPr/>
      <dgm:t>
        <a:bodyPr/>
        <a:lstStyle/>
        <a:p>
          <a:endParaRPr lang="pt-PT">
            <a:solidFill>
              <a:schemeClr val="tx1"/>
            </a:solidFill>
          </a:endParaRPr>
        </a:p>
      </dgm:t>
    </dgm:pt>
    <dgm:pt modelId="{D3E3E903-6F58-498E-8365-BB01E73779DA}" type="sibTrans" cxnId="{51EA20D4-FA12-410F-84A8-B37AE7268287}">
      <dgm:prSet/>
      <dgm:spPr/>
      <dgm:t>
        <a:bodyPr/>
        <a:lstStyle/>
        <a:p>
          <a:endParaRPr lang="pt-PT">
            <a:solidFill>
              <a:schemeClr val="tx1"/>
            </a:solidFill>
          </a:endParaRPr>
        </a:p>
      </dgm:t>
    </dgm:pt>
    <dgm:pt modelId="{4851B6EE-9D91-4B2C-8789-8890DE2AF349}">
      <dgm:prSet phldrT="[Texto]"/>
      <dgm:spPr/>
      <dgm:t>
        <a:bodyPr/>
        <a:lstStyle/>
        <a:p>
          <a:r>
            <a:rPr lang="pt-PT"/>
            <a:t>Interação</a:t>
          </a:r>
          <a:endParaRPr lang="pt-PT" dirty="0"/>
        </a:p>
      </dgm:t>
    </dgm:pt>
    <dgm:pt modelId="{2CE188C6-5625-4E26-8058-830A898C08C0}" type="parTrans" cxnId="{BF793CB9-C9DE-41C0-A497-8576D0E91C7A}">
      <dgm:prSet/>
      <dgm:spPr/>
      <dgm:t>
        <a:bodyPr/>
        <a:lstStyle/>
        <a:p>
          <a:endParaRPr lang="pt-PT">
            <a:solidFill>
              <a:schemeClr val="tx1"/>
            </a:solidFill>
          </a:endParaRPr>
        </a:p>
      </dgm:t>
    </dgm:pt>
    <dgm:pt modelId="{3342D62E-B95C-4F36-9ABE-A6199293C440}" type="sibTrans" cxnId="{BF793CB9-C9DE-41C0-A497-8576D0E91C7A}">
      <dgm:prSet/>
      <dgm:spPr/>
      <dgm:t>
        <a:bodyPr/>
        <a:lstStyle/>
        <a:p>
          <a:endParaRPr lang="pt-PT">
            <a:solidFill>
              <a:schemeClr val="tx1"/>
            </a:solidFill>
          </a:endParaRPr>
        </a:p>
      </dgm:t>
    </dgm:pt>
    <dgm:pt modelId="{0581C44C-E78C-4985-9186-EA54B41DA912}">
      <dgm:prSet phldrT="[Texto]"/>
      <dgm:spPr/>
      <dgm:t>
        <a:bodyPr/>
        <a:lstStyle/>
        <a:p>
          <a:r>
            <a:rPr lang="pt-PT"/>
            <a:t>Segurança</a:t>
          </a:r>
          <a:endParaRPr lang="pt-PT" dirty="0"/>
        </a:p>
      </dgm:t>
    </dgm:pt>
    <dgm:pt modelId="{4B779A99-A52D-4B51-B1DB-A5CDC2AF4B6B}" type="parTrans" cxnId="{1B482570-415C-4691-A762-54651439593F}">
      <dgm:prSet/>
      <dgm:spPr/>
      <dgm:t>
        <a:bodyPr/>
        <a:lstStyle/>
        <a:p>
          <a:endParaRPr lang="pt-PT">
            <a:solidFill>
              <a:schemeClr val="tx1"/>
            </a:solidFill>
          </a:endParaRPr>
        </a:p>
      </dgm:t>
    </dgm:pt>
    <dgm:pt modelId="{94DD2724-5DB1-4255-BF45-DBD9C450B5EC}" type="sibTrans" cxnId="{1B482570-415C-4691-A762-54651439593F}">
      <dgm:prSet/>
      <dgm:spPr/>
      <dgm:t>
        <a:bodyPr/>
        <a:lstStyle/>
        <a:p>
          <a:endParaRPr lang="pt-PT">
            <a:solidFill>
              <a:schemeClr val="tx1"/>
            </a:solidFill>
          </a:endParaRPr>
        </a:p>
      </dgm:t>
    </dgm:pt>
    <dgm:pt modelId="{6F81BF48-FDA4-4CD5-9929-7EC31416FF0B}" type="pres">
      <dgm:prSet presAssocID="{C71374F0-739D-45B8-AEAD-38C60DAFD190}" presName="diagram" presStyleCnt="0">
        <dgm:presLayoutVars>
          <dgm:dir/>
          <dgm:resizeHandles val="exact"/>
        </dgm:presLayoutVars>
      </dgm:prSet>
      <dgm:spPr/>
    </dgm:pt>
    <dgm:pt modelId="{0A0788CE-D108-4961-AA88-173E969EB039}" type="pres">
      <dgm:prSet presAssocID="{BB6C9AC7-B5A4-4ECF-B11D-268F19930533}" presName="node" presStyleLbl="node1" presStyleIdx="0" presStyleCnt="6">
        <dgm:presLayoutVars>
          <dgm:bulletEnabled val="1"/>
        </dgm:presLayoutVars>
      </dgm:prSet>
      <dgm:spPr/>
    </dgm:pt>
    <dgm:pt modelId="{CB75C84B-D4C6-4764-91E6-5D46B3C0D601}" type="pres">
      <dgm:prSet presAssocID="{245A41BC-5010-42DB-A5A1-9FA271C15568}" presName="sibTrans" presStyleCnt="0"/>
      <dgm:spPr/>
    </dgm:pt>
    <dgm:pt modelId="{769AB560-A0A5-43E7-B55D-6ACDABBB7DF0}" type="pres">
      <dgm:prSet presAssocID="{86C9DC4D-F91F-4C46-84CD-5F3FE815A539}" presName="node" presStyleLbl="node1" presStyleIdx="1" presStyleCnt="6">
        <dgm:presLayoutVars>
          <dgm:bulletEnabled val="1"/>
        </dgm:presLayoutVars>
      </dgm:prSet>
      <dgm:spPr/>
    </dgm:pt>
    <dgm:pt modelId="{EF4E4A48-838A-424D-B2FA-BF9AE29F3716}" type="pres">
      <dgm:prSet presAssocID="{E50DB87D-71A4-482A-A1A7-59901DAE5C0C}" presName="sibTrans" presStyleCnt="0"/>
      <dgm:spPr/>
    </dgm:pt>
    <dgm:pt modelId="{CFD57F49-6BE5-4819-A19D-5E3FE1B7E09E}" type="pres">
      <dgm:prSet presAssocID="{31D8BCA9-FF66-49B7-B11F-DF8FD03C9916}" presName="node" presStyleLbl="node1" presStyleIdx="2" presStyleCnt="6">
        <dgm:presLayoutVars>
          <dgm:bulletEnabled val="1"/>
        </dgm:presLayoutVars>
      </dgm:prSet>
      <dgm:spPr/>
    </dgm:pt>
    <dgm:pt modelId="{B245008E-4A8C-4CBC-A379-E97F89549B67}" type="pres">
      <dgm:prSet presAssocID="{0122E2B2-1E83-4F43-85C2-1EE887E1050D}" presName="sibTrans" presStyleCnt="0"/>
      <dgm:spPr/>
    </dgm:pt>
    <dgm:pt modelId="{07BFBA7F-1006-417D-A1C8-CAB96C8558B5}" type="pres">
      <dgm:prSet presAssocID="{D3062CEE-F789-414F-915B-1E5546262DBF}" presName="node" presStyleLbl="node1" presStyleIdx="3" presStyleCnt="6">
        <dgm:presLayoutVars>
          <dgm:bulletEnabled val="1"/>
        </dgm:presLayoutVars>
      </dgm:prSet>
      <dgm:spPr/>
    </dgm:pt>
    <dgm:pt modelId="{A7CCB900-21FD-4200-9CED-3FCFDC5DBFB4}" type="pres">
      <dgm:prSet presAssocID="{D3E3E903-6F58-498E-8365-BB01E73779DA}" presName="sibTrans" presStyleCnt="0"/>
      <dgm:spPr/>
    </dgm:pt>
    <dgm:pt modelId="{9D13916E-A7A9-45A3-BE02-3F5AA816FDFF}" type="pres">
      <dgm:prSet presAssocID="{4851B6EE-9D91-4B2C-8789-8890DE2AF349}" presName="node" presStyleLbl="node1" presStyleIdx="4" presStyleCnt="6">
        <dgm:presLayoutVars>
          <dgm:bulletEnabled val="1"/>
        </dgm:presLayoutVars>
      </dgm:prSet>
      <dgm:spPr/>
    </dgm:pt>
    <dgm:pt modelId="{1BCDB7FA-11BB-4144-88CE-2BC5F2F44CE3}" type="pres">
      <dgm:prSet presAssocID="{3342D62E-B95C-4F36-9ABE-A6199293C440}" presName="sibTrans" presStyleCnt="0"/>
      <dgm:spPr/>
    </dgm:pt>
    <dgm:pt modelId="{20E5BA51-4D89-4270-9648-394EF5211DB3}" type="pres">
      <dgm:prSet presAssocID="{0581C44C-E78C-4985-9186-EA54B41DA912}" presName="node" presStyleLbl="node1" presStyleIdx="5" presStyleCnt="6">
        <dgm:presLayoutVars>
          <dgm:bulletEnabled val="1"/>
        </dgm:presLayoutVars>
      </dgm:prSet>
      <dgm:spPr/>
    </dgm:pt>
  </dgm:ptLst>
  <dgm:cxnLst>
    <dgm:cxn modelId="{09020509-C15B-4079-AC81-4568EFD13DEE}" type="presOf" srcId="{BB6C9AC7-B5A4-4ECF-B11D-268F19930533}" destId="{0A0788CE-D108-4961-AA88-173E969EB039}" srcOrd="0" destOrd="0" presId="urn:microsoft.com/office/officeart/2005/8/layout/default"/>
    <dgm:cxn modelId="{C099E524-9EED-4562-839A-1341524DDE1D}" srcId="{C71374F0-739D-45B8-AEAD-38C60DAFD190}" destId="{BB6C9AC7-B5A4-4ECF-B11D-268F19930533}" srcOrd="0" destOrd="0" parTransId="{6FFF0389-9503-4490-898D-4C443EF055A5}" sibTransId="{245A41BC-5010-42DB-A5A1-9FA271C15568}"/>
    <dgm:cxn modelId="{F5412B2B-4D27-4C17-B12E-5092D7A31ACF}" type="presOf" srcId="{C71374F0-739D-45B8-AEAD-38C60DAFD190}" destId="{6F81BF48-FDA4-4CD5-9929-7EC31416FF0B}" srcOrd="0" destOrd="0" presId="urn:microsoft.com/office/officeart/2005/8/layout/default"/>
    <dgm:cxn modelId="{2E87422F-DF95-408D-AA0F-4834F33C2C6D}" type="presOf" srcId="{0581C44C-E78C-4985-9186-EA54B41DA912}" destId="{20E5BA51-4D89-4270-9648-394EF5211DB3}" srcOrd="0" destOrd="0" presId="urn:microsoft.com/office/officeart/2005/8/layout/default"/>
    <dgm:cxn modelId="{52E13469-5B73-4266-A311-6D3DC03F1965}" srcId="{C71374F0-739D-45B8-AEAD-38C60DAFD190}" destId="{86C9DC4D-F91F-4C46-84CD-5F3FE815A539}" srcOrd="1" destOrd="0" parTransId="{3F4A4A35-B10E-421B-8BC8-E2C2B812D640}" sibTransId="{E50DB87D-71A4-482A-A1A7-59901DAE5C0C}"/>
    <dgm:cxn modelId="{1B482570-415C-4691-A762-54651439593F}" srcId="{C71374F0-739D-45B8-AEAD-38C60DAFD190}" destId="{0581C44C-E78C-4985-9186-EA54B41DA912}" srcOrd="5" destOrd="0" parTransId="{4B779A99-A52D-4B51-B1DB-A5CDC2AF4B6B}" sibTransId="{94DD2724-5DB1-4255-BF45-DBD9C450B5EC}"/>
    <dgm:cxn modelId="{6C90CB51-EEB2-4940-A535-BA31C96D5981}" type="presOf" srcId="{86C9DC4D-F91F-4C46-84CD-5F3FE815A539}" destId="{769AB560-A0A5-43E7-B55D-6ACDABBB7DF0}" srcOrd="0" destOrd="0" presId="urn:microsoft.com/office/officeart/2005/8/layout/default"/>
    <dgm:cxn modelId="{BF793CB9-C9DE-41C0-A497-8576D0E91C7A}" srcId="{C71374F0-739D-45B8-AEAD-38C60DAFD190}" destId="{4851B6EE-9D91-4B2C-8789-8890DE2AF349}" srcOrd="4" destOrd="0" parTransId="{2CE188C6-5625-4E26-8058-830A898C08C0}" sibTransId="{3342D62E-B95C-4F36-9ABE-A6199293C440}"/>
    <dgm:cxn modelId="{FE3CB7D1-A865-4701-867C-40746B45BC06}" type="presOf" srcId="{D3062CEE-F789-414F-915B-1E5546262DBF}" destId="{07BFBA7F-1006-417D-A1C8-CAB96C8558B5}" srcOrd="0" destOrd="0" presId="urn:microsoft.com/office/officeart/2005/8/layout/default"/>
    <dgm:cxn modelId="{9C0171D2-83E2-49CB-84F4-6007DA18DF2F}" type="presOf" srcId="{31D8BCA9-FF66-49B7-B11F-DF8FD03C9916}" destId="{CFD57F49-6BE5-4819-A19D-5E3FE1B7E09E}" srcOrd="0" destOrd="0" presId="urn:microsoft.com/office/officeart/2005/8/layout/default"/>
    <dgm:cxn modelId="{51EA20D4-FA12-410F-84A8-B37AE7268287}" srcId="{C71374F0-739D-45B8-AEAD-38C60DAFD190}" destId="{D3062CEE-F789-414F-915B-1E5546262DBF}" srcOrd="3" destOrd="0" parTransId="{621F0664-631A-4E1C-A981-2BE97287B816}" sibTransId="{D3E3E903-6F58-498E-8365-BB01E73779DA}"/>
    <dgm:cxn modelId="{D9933DDF-8AB0-4708-B1E2-D1963606B5E2}" srcId="{C71374F0-739D-45B8-AEAD-38C60DAFD190}" destId="{31D8BCA9-FF66-49B7-B11F-DF8FD03C9916}" srcOrd="2" destOrd="0" parTransId="{B7A184A0-1F29-4BCD-BA0D-F9BB57E8D9EB}" sibTransId="{0122E2B2-1E83-4F43-85C2-1EE887E1050D}"/>
    <dgm:cxn modelId="{9B5B19FA-1900-4048-AC65-D7B7FC3D2EA8}" type="presOf" srcId="{4851B6EE-9D91-4B2C-8789-8890DE2AF349}" destId="{9D13916E-A7A9-45A3-BE02-3F5AA816FDFF}" srcOrd="0" destOrd="0" presId="urn:microsoft.com/office/officeart/2005/8/layout/default"/>
    <dgm:cxn modelId="{6ECDA9C5-1834-4D18-BB94-D5459552CC85}" type="presParOf" srcId="{6F81BF48-FDA4-4CD5-9929-7EC31416FF0B}" destId="{0A0788CE-D108-4961-AA88-173E969EB039}" srcOrd="0" destOrd="0" presId="urn:microsoft.com/office/officeart/2005/8/layout/default"/>
    <dgm:cxn modelId="{E42C6ACA-E916-4C6E-A0DD-3E13697FD691}" type="presParOf" srcId="{6F81BF48-FDA4-4CD5-9929-7EC31416FF0B}" destId="{CB75C84B-D4C6-4764-91E6-5D46B3C0D601}" srcOrd="1" destOrd="0" presId="urn:microsoft.com/office/officeart/2005/8/layout/default"/>
    <dgm:cxn modelId="{00CF6496-5CED-4E21-888F-F3BF53B596A8}" type="presParOf" srcId="{6F81BF48-FDA4-4CD5-9929-7EC31416FF0B}" destId="{769AB560-A0A5-43E7-B55D-6ACDABBB7DF0}" srcOrd="2" destOrd="0" presId="urn:microsoft.com/office/officeart/2005/8/layout/default"/>
    <dgm:cxn modelId="{623350D0-C45E-4DE5-9EC2-661141802787}" type="presParOf" srcId="{6F81BF48-FDA4-4CD5-9929-7EC31416FF0B}" destId="{EF4E4A48-838A-424D-B2FA-BF9AE29F3716}" srcOrd="3" destOrd="0" presId="urn:microsoft.com/office/officeart/2005/8/layout/default"/>
    <dgm:cxn modelId="{794B86E6-3DE9-448F-955A-9A05B05870A3}" type="presParOf" srcId="{6F81BF48-FDA4-4CD5-9929-7EC31416FF0B}" destId="{CFD57F49-6BE5-4819-A19D-5E3FE1B7E09E}" srcOrd="4" destOrd="0" presId="urn:microsoft.com/office/officeart/2005/8/layout/default"/>
    <dgm:cxn modelId="{0D61125B-D86C-4710-8017-0971D762C8D3}" type="presParOf" srcId="{6F81BF48-FDA4-4CD5-9929-7EC31416FF0B}" destId="{B245008E-4A8C-4CBC-A379-E97F89549B67}" srcOrd="5" destOrd="0" presId="urn:microsoft.com/office/officeart/2005/8/layout/default"/>
    <dgm:cxn modelId="{3043CA98-6144-4AA3-A710-716FE4EC0595}" type="presParOf" srcId="{6F81BF48-FDA4-4CD5-9929-7EC31416FF0B}" destId="{07BFBA7F-1006-417D-A1C8-CAB96C8558B5}" srcOrd="6" destOrd="0" presId="urn:microsoft.com/office/officeart/2005/8/layout/default"/>
    <dgm:cxn modelId="{E3196546-39FF-4C68-BE3C-94916E622DB6}" type="presParOf" srcId="{6F81BF48-FDA4-4CD5-9929-7EC31416FF0B}" destId="{A7CCB900-21FD-4200-9CED-3FCFDC5DBFB4}" srcOrd="7" destOrd="0" presId="urn:microsoft.com/office/officeart/2005/8/layout/default"/>
    <dgm:cxn modelId="{2200B8C5-01C3-4F52-A05B-1CA9D46C2AD7}" type="presParOf" srcId="{6F81BF48-FDA4-4CD5-9929-7EC31416FF0B}" destId="{9D13916E-A7A9-45A3-BE02-3F5AA816FDFF}" srcOrd="8" destOrd="0" presId="urn:microsoft.com/office/officeart/2005/8/layout/default"/>
    <dgm:cxn modelId="{6B121202-A3D2-4C48-9804-16DC3438C2D3}" type="presParOf" srcId="{6F81BF48-FDA4-4CD5-9929-7EC31416FF0B}" destId="{1BCDB7FA-11BB-4144-88CE-2BC5F2F44CE3}" srcOrd="9" destOrd="0" presId="urn:microsoft.com/office/officeart/2005/8/layout/default"/>
    <dgm:cxn modelId="{A0BC3B52-A41C-48E4-B945-B2F5FEA250A1}" type="presParOf" srcId="{6F81BF48-FDA4-4CD5-9929-7EC31416FF0B}" destId="{20E5BA51-4D89-4270-9648-394EF5211DB3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FAF0774-9F79-4B1D-A577-A9537D7C4C3B}" type="doc">
      <dgm:prSet loTypeId="urn:microsoft.com/office/officeart/2005/8/layout/lProcess2" loCatId="list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pt-PT"/>
        </a:p>
      </dgm:t>
    </dgm:pt>
    <dgm:pt modelId="{C0DBAEE8-6E91-4062-B8C8-FAD0073B8F6D}">
      <dgm:prSet phldrT="[Texto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pt-PT" sz="3200" dirty="0"/>
            <a:t>Eficiência</a:t>
          </a:r>
          <a:endParaRPr lang="pt-PT" sz="3700" dirty="0"/>
        </a:p>
      </dgm:t>
    </dgm:pt>
    <dgm:pt modelId="{05B8BC42-79E5-4B2F-BFC3-03689E554671}" type="parTrans" cxnId="{D18407BA-3846-4032-B42C-34ED84E47D66}">
      <dgm:prSet/>
      <dgm:spPr/>
      <dgm:t>
        <a:bodyPr/>
        <a:lstStyle/>
        <a:p>
          <a:endParaRPr lang="pt-PT"/>
        </a:p>
      </dgm:t>
    </dgm:pt>
    <dgm:pt modelId="{6A2E913F-834A-4E44-9C5D-BD481C991861}" type="sibTrans" cxnId="{D18407BA-3846-4032-B42C-34ED84E47D66}">
      <dgm:prSet/>
      <dgm:spPr/>
      <dgm:t>
        <a:bodyPr/>
        <a:lstStyle/>
        <a:p>
          <a:endParaRPr lang="pt-PT"/>
        </a:p>
      </dgm:t>
    </dgm:pt>
    <dgm:pt modelId="{B9911F54-4898-4018-9373-A0EDEE57F8C2}">
      <dgm:prSet phldrT="[Texto]"/>
      <dgm:spPr/>
      <dgm:t>
        <a:bodyPr/>
        <a:lstStyle/>
        <a:p>
          <a:r>
            <a:rPr lang="pt-PT" dirty="0"/>
            <a:t>Automação</a:t>
          </a:r>
        </a:p>
      </dgm:t>
    </dgm:pt>
    <dgm:pt modelId="{9BB42A60-BCFA-4164-879B-CEA4FAAF60B1}" type="parTrans" cxnId="{0DA94F10-6B2D-44D0-A782-D94FAD09E4AC}">
      <dgm:prSet/>
      <dgm:spPr/>
      <dgm:t>
        <a:bodyPr/>
        <a:lstStyle/>
        <a:p>
          <a:endParaRPr lang="pt-PT"/>
        </a:p>
      </dgm:t>
    </dgm:pt>
    <dgm:pt modelId="{6C3D250A-C9D1-43C0-A67A-A94BB1BD27CC}" type="sibTrans" cxnId="{0DA94F10-6B2D-44D0-A782-D94FAD09E4AC}">
      <dgm:prSet/>
      <dgm:spPr/>
      <dgm:t>
        <a:bodyPr/>
        <a:lstStyle/>
        <a:p>
          <a:endParaRPr lang="pt-PT"/>
        </a:p>
      </dgm:t>
    </dgm:pt>
    <dgm:pt modelId="{A9F2E9BC-A297-46E2-97F9-AE5CCD5E3006}">
      <dgm:prSet phldrT="[Texto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pt-PT" sz="3200" dirty="0"/>
            <a:t>Redução de custos</a:t>
          </a:r>
        </a:p>
      </dgm:t>
    </dgm:pt>
    <dgm:pt modelId="{DDF57F8D-85FB-4104-9D5E-6BF675965181}" type="parTrans" cxnId="{872EBF90-93FD-4D96-8720-B0DDEE00D2E2}">
      <dgm:prSet/>
      <dgm:spPr/>
      <dgm:t>
        <a:bodyPr/>
        <a:lstStyle/>
        <a:p>
          <a:endParaRPr lang="pt-PT"/>
        </a:p>
      </dgm:t>
    </dgm:pt>
    <dgm:pt modelId="{0A594861-1E97-437B-8C77-6FBFB803EFA9}" type="sibTrans" cxnId="{872EBF90-93FD-4D96-8720-B0DDEE00D2E2}">
      <dgm:prSet/>
      <dgm:spPr/>
      <dgm:t>
        <a:bodyPr/>
        <a:lstStyle/>
        <a:p>
          <a:endParaRPr lang="pt-PT"/>
        </a:p>
      </dgm:t>
    </dgm:pt>
    <dgm:pt modelId="{A3712B09-2B51-4760-BADF-0E53B2909ECE}">
      <dgm:prSet phldrT="[Texto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pt-PT" sz="3200" dirty="0"/>
            <a:t>Industria</a:t>
          </a:r>
          <a:endParaRPr lang="pt-PT" sz="4400" dirty="0"/>
        </a:p>
      </dgm:t>
    </dgm:pt>
    <dgm:pt modelId="{F8A40F26-FB09-43AD-BFC0-3FED9419E65B}" type="parTrans" cxnId="{74FF9F1F-C23A-4378-B8AA-36FC974DE825}">
      <dgm:prSet/>
      <dgm:spPr/>
      <dgm:t>
        <a:bodyPr/>
        <a:lstStyle/>
        <a:p>
          <a:endParaRPr lang="pt-PT"/>
        </a:p>
      </dgm:t>
    </dgm:pt>
    <dgm:pt modelId="{DDDEF6A2-76BF-4CE8-BC12-49238AB3CD89}" type="sibTrans" cxnId="{74FF9F1F-C23A-4378-B8AA-36FC974DE825}">
      <dgm:prSet/>
      <dgm:spPr/>
      <dgm:t>
        <a:bodyPr/>
        <a:lstStyle/>
        <a:p>
          <a:endParaRPr lang="pt-PT"/>
        </a:p>
      </dgm:t>
    </dgm:pt>
    <dgm:pt modelId="{EDDF2CA2-B007-4622-807D-94048D569760}">
      <dgm:prSet phldrT="[Texto]"/>
      <dgm:spPr/>
      <dgm:t>
        <a:bodyPr/>
        <a:lstStyle/>
        <a:p>
          <a:r>
            <a:rPr lang="pt-PT" dirty="0"/>
            <a:t>Modelos de negócio</a:t>
          </a:r>
        </a:p>
      </dgm:t>
    </dgm:pt>
    <dgm:pt modelId="{439C8E85-535D-42CE-B5C4-5D26AE58D597}" type="parTrans" cxnId="{B767566E-06E3-4171-9DB9-BCCA8B7734C9}">
      <dgm:prSet/>
      <dgm:spPr/>
      <dgm:t>
        <a:bodyPr/>
        <a:lstStyle/>
        <a:p>
          <a:endParaRPr lang="pt-PT"/>
        </a:p>
      </dgm:t>
    </dgm:pt>
    <dgm:pt modelId="{A9749D86-EEE4-430B-A735-9D33B57B85F6}" type="sibTrans" cxnId="{B767566E-06E3-4171-9DB9-BCCA8B7734C9}">
      <dgm:prSet/>
      <dgm:spPr/>
      <dgm:t>
        <a:bodyPr/>
        <a:lstStyle/>
        <a:p>
          <a:endParaRPr lang="pt-PT"/>
        </a:p>
      </dgm:t>
    </dgm:pt>
    <dgm:pt modelId="{4719AD3A-9E2B-457E-BD97-9A142F8C64AA}">
      <dgm:prSet phldrT="[Texto]"/>
      <dgm:spPr/>
      <dgm:t>
        <a:bodyPr/>
        <a:lstStyle/>
        <a:p>
          <a:r>
            <a:rPr lang="pt-PT" dirty="0"/>
            <a:t>Monitorização em tempo real</a:t>
          </a:r>
        </a:p>
      </dgm:t>
    </dgm:pt>
    <dgm:pt modelId="{890A832E-FBC3-4894-AB44-537E2ADC8B55}" type="parTrans" cxnId="{C3E3DC42-7E35-490E-AC65-37016CEAE03E}">
      <dgm:prSet/>
      <dgm:spPr/>
      <dgm:t>
        <a:bodyPr/>
        <a:lstStyle/>
        <a:p>
          <a:endParaRPr lang="pt-PT"/>
        </a:p>
      </dgm:t>
    </dgm:pt>
    <dgm:pt modelId="{598342F7-23F3-4887-A883-6A73F42111AF}" type="sibTrans" cxnId="{C3E3DC42-7E35-490E-AC65-37016CEAE03E}">
      <dgm:prSet/>
      <dgm:spPr/>
      <dgm:t>
        <a:bodyPr/>
        <a:lstStyle/>
        <a:p>
          <a:endParaRPr lang="pt-PT"/>
        </a:p>
      </dgm:t>
    </dgm:pt>
    <dgm:pt modelId="{1452B712-6DD0-4315-8B84-E8EBFC202303}">
      <dgm:prSet phldrT="[Texto]"/>
      <dgm:spPr/>
      <dgm:t>
        <a:bodyPr/>
        <a:lstStyle/>
        <a:p>
          <a:r>
            <a:rPr lang="pt-PT" dirty="0"/>
            <a:t>Análise de dados</a:t>
          </a:r>
        </a:p>
      </dgm:t>
    </dgm:pt>
    <dgm:pt modelId="{28E2DB81-EBB5-475C-B32E-002FD24D56EA}" type="parTrans" cxnId="{B8CBBD17-D111-4295-8A92-30EED3A4EDAA}">
      <dgm:prSet/>
      <dgm:spPr/>
      <dgm:t>
        <a:bodyPr/>
        <a:lstStyle/>
        <a:p>
          <a:endParaRPr lang="pt-PT"/>
        </a:p>
      </dgm:t>
    </dgm:pt>
    <dgm:pt modelId="{0902CBCC-E871-45BA-9C20-012ED5052227}" type="sibTrans" cxnId="{B8CBBD17-D111-4295-8A92-30EED3A4EDAA}">
      <dgm:prSet/>
      <dgm:spPr/>
      <dgm:t>
        <a:bodyPr/>
        <a:lstStyle/>
        <a:p>
          <a:endParaRPr lang="pt-PT"/>
        </a:p>
      </dgm:t>
    </dgm:pt>
    <dgm:pt modelId="{92187089-DC71-47EF-A706-99F4226B24E0}">
      <dgm:prSet phldrT="[Texto]"/>
      <dgm:spPr/>
      <dgm:t>
        <a:bodyPr/>
        <a:lstStyle/>
        <a:p>
          <a:r>
            <a:rPr lang="pt-PT" dirty="0"/>
            <a:t>Otimização de recursos</a:t>
          </a:r>
        </a:p>
      </dgm:t>
    </dgm:pt>
    <dgm:pt modelId="{8797F238-8AA5-4310-8FE0-916BAAE54DC2}" type="parTrans" cxnId="{AC363CA7-F42B-4317-9218-CEEA693FC274}">
      <dgm:prSet/>
      <dgm:spPr/>
      <dgm:t>
        <a:bodyPr/>
        <a:lstStyle/>
        <a:p>
          <a:endParaRPr lang="pt-PT"/>
        </a:p>
      </dgm:t>
    </dgm:pt>
    <dgm:pt modelId="{89CDA32E-02F3-450D-9AAC-A5D614CBB9D6}" type="sibTrans" cxnId="{AC363CA7-F42B-4317-9218-CEEA693FC274}">
      <dgm:prSet/>
      <dgm:spPr/>
      <dgm:t>
        <a:bodyPr/>
        <a:lstStyle/>
        <a:p>
          <a:endParaRPr lang="pt-PT"/>
        </a:p>
      </dgm:t>
    </dgm:pt>
    <dgm:pt modelId="{559CE636-EAFF-4D07-9D7C-2E52A038226D}">
      <dgm:prSet phldrT="[Texto]"/>
      <dgm:spPr/>
      <dgm:t>
        <a:bodyPr/>
        <a:lstStyle/>
        <a:p>
          <a:r>
            <a:rPr lang="pt-PT" dirty="0"/>
            <a:t>Manutenção preventiva</a:t>
          </a:r>
        </a:p>
      </dgm:t>
    </dgm:pt>
    <dgm:pt modelId="{DE952120-2F88-4A78-B6C8-C5786B8A3AF4}" type="parTrans" cxnId="{C2BDB420-C5B6-4127-9273-2B340AA12DB7}">
      <dgm:prSet/>
      <dgm:spPr/>
      <dgm:t>
        <a:bodyPr/>
        <a:lstStyle/>
        <a:p>
          <a:endParaRPr lang="pt-PT"/>
        </a:p>
      </dgm:t>
    </dgm:pt>
    <dgm:pt modelId="{BDE44B7A-BB87-4A88-880F-D8D3D82CE666}" type="sibTrans" cxnId="{C2BDB420-C5B6-4127-9273-2B340AA12DB7}">
      <dgm:prSet/>
      <dgm:spPr/>
      <dgm:t>
        <a:bodyPr/>
        <a:lstStyle/>
        <a:p>
          <a:endParaRPr lang="pt-PT"/>
        </a:p>
      </dgm:t>
    </dgm:pt>
    <dgm:pt modelId="{29CCDDE0-3E09-47DC-BCDE-2CC05393AB63}">
      <dgm:prSet phldrT="[Texto]"/>
      <dgm:spPr/>
      <dgm:t>
        <a:bodyPr/>
        <a:lstStyle/>
        <a:p>
          <a:r>
            <a:rPr lang="pt-PT" dirty="0"/>
            <a:t>Logística</a:t>
          </a:r>
        </a:p>
      </dgm:t>
    </dgm:pt>
    <dgm:pt modelId="{9592CC04-B97F-4FDC-A59F-BC32FCCB2D12}" type="parTrans" cxnId="{EEC87580-F8E2-4BC3-BF4A-957537874C91}">
      <dgm:prSet/>
      <dgm:spPr/>
      <dgm:t>
        <a:bodyPr/>
        <a:lstStyle/>
        <a:p>
          <a:endParaRPr lang="pt-PT"/>
        </a:p>
      </dgm:t>
    </dgm:pt>
    <dgm:pt modelId="{039183C7-352A-4C3D-AEE6-33273A4CB538}" type="sibTrans" cxnId="{EEC87580-F8E2-4BC3-BF4A-957537874C91}">
      <dgm:prSet/>
      <dgm:spPr/>
      <dgm:t>
        <a:bodyPr/>
        <a:lstStyle/>
        <a:p>
          <a:endParaRPr lang="pt-PT"/>
        </a:p>
      </dgm:t>
    </dgm:pt>
    <dgm:pt modelId="{CA029829-0A7E-4C7B-9D1A-124E5D8393DC}">
      <dgm:prSet phldrT="[Texto]"/>
      <dgm:spPr/>
      <dgm:t>
        <a:bodyPr/>
        <a:lstStyle/>
        <a:p>
          <a:r>
            <a:rPr lang="pt-PT" dirty="0"/>
            <a:t>Perdas</a:t>
          </a:r>
        </a:p>
      </dgm:t>
    </dgm:pt>
    <dgm:pt modelId="{A9EFF568-6A60-443B-9608-544B6ABD59FB}" type="parTrans" cxnId="{72A11FFD-F385-4EFE-9872-14E62A21569D}">
      <dgm:prSet/>
      <dgm:spPr/>
      <dgm:t>
        <a:bodyPr/>
        <a:lstStyle/>
        <a:p>
          <a:endParaRPr lang="pt-PT"/>
        </a:p>
      </dgm:t>
    </dgm:pt>
    <dgm:pt modelId="{5A375362-C403-4ABF-BB27-CA0AFA8CC060}" type="sibTrans" cxnId="{72A11FFD-F385-4EFE-9872-14E62A21569D}">
      <dgm:prSet/>
      <dgm:spPr/>
      <dgm:t>
        <a:bodyPr/>
        <a:lstStyle/>
        <a:p>
          <a:endParaRPr lang="pt-PT"/>
        </a:p>
      </dgm:t>
    </dgm:pt>
    <dgm:pt modelId="{BE51C23B-7DEA-474C-83F8-0D58E40F6D8C}">
      <dgm:prSet phldrT="[Texto]"/>
      <dgm:spPr/>
      <dgm:t>
        <a:bodyPr/>
        <a:lstStyle/>
        <a:p>
          <a:r>
            <a:rPr lang="pt-PT" dirty="0"/>
            <a:t>Personalização de produto</a:t>
          </a:r>
        </a:p>
      </dgm:t>
    </dgm:pt>
    <dgm:pt modelId="{107D578B-4B46-415C-990D-9CF75F709667}" type="parTrans" cxnId="{C762B8CD-FC02-45BC-8571-EB6A44193BDA}">
      <dgm:prSet/>
      <dgm:spPr/>
      <dgm:t>
        <a:bodyPr/>
        <a:lstStyle/>
        <a:p>
          <a:endParaRPr lang="pt-PT"/>
        </a:p>
      </dgm:t>
    </dgm:pt>
    <dgm:pt modelId="{EC481F10-03C0-4594-8527-5109F97C160D}" type="sibTrans" cxnId="{C762B8CD-FC02-45BC-8571-EB6A44193BDA}">
      <dgm:prSet/>
      <dgm:spPr/>
      <dgm:t>
        <a:bodyPr/>
        <a:lstStyle/>
        <a:p>
          <a:endParaRPr lang="pt-PT"/>
        </a:p>
      </dgm:t>
    </dgm:pt>
    <dgm:pt modelId="{C17E8692-4A8E-4FF5-8D04-B3ED54F5082C}">
      <dgm:prSet phldrT="[Texto]"/>
      <dgm:spPr/>
      <dgm:t>
        <a:bodyPr/>
        <a:lstStyle/>
        <a:p>
          <a:r>
            <a:rPr lang="pt-PT" dirty="0"/>
            <a:t>Segurança</a:t>
          </a:r>
        </a:p>
      </dgm:t>
    </dgm:pt>
    <dgm:pt modelId="{1A99AFEA-1F0B-4908-A869-680E07003173}" type="parTrans" cxnId="{9685B297-A412-4A6D-BCF8-A862B43617A6}">
      <dgm:prSet/>
      <dgm:spPr/>
      <dgm:t>
        <a:bodyPr/>
        <a:lstStyle/>
        <a:p>
          <a:endParaRPr lang="pt-PT"/>
        </a:p>
      </dgm:t>
    </dgm:pt>
    <dgm:pt modelId="{E6133690-BDC7-41B5-B195-D6BBB920D4D4}" type="sibTrans" cxnId="{9685B297-A412-4A6D-BCF8-A862B43617A6}">
      <dgm:prSet/>
      <dgm:spPr/>
      <dgm:t>
        <a:bodyPr/>
        <a:lstStyle/>
        <a:p>
          <a:endParaRPr lang="pt-PT"/>
        </a:p>
      </dgm:t>
    </dgm:pt>
    <dgm:pt modelId="{5385C2F9-6C86-4C93-A301-E8CD3051A813}">
      <dgm:prSet phldrT="[Texto]"/>
      <dgm:spPr/>
      <dgm:t>
        <a:bodyPr/>
        <a:lstStyle/>
        <a:p>
          <a:r>
            <a:rPr lang="pt-PT" dirty="0"/>
            <a:t>Cadeia de abastecimento</a:t>
          </a:r>
        </a:p>
      </dgm:t>
    </dgm:pt>
    <dgm:pt modelId="{FE2536FF-69CC-4641-84D8-CD72866F67CA}" type="parTrans" cxnId="{EF16194D-46D4-4331-8F67-6D2BD87131B2}">
      <dgm:prSet/>
      <dgm:spPr/>
      <dgm:t>
        <a:bodyPr/>
        <a:lstStyle/>
        <a:p>
          <a:endParaRPr lang="pt-PT"/>
        </a:p>
      </dgm:t>
    </dgm:pt>
    <dgm:pt modelId="{22DAF493-2BED-43AB-A062-AC3D977CFA21}" type="sibTrans" cxnId="{EF16194D-46D4-4331-8F67-6D2BD87131B2}">
      <dgm:prSet/>
      <dgm:spPr/>
      <dgm:t>
        <a:bodyPr/>
        <a:lstStyle/>
        <a:p>
          <a:endParaRPr lang="pt-PT"/>
        </a:p>
      </dgm:t>
    </dgm:pt>
    <dgm:pt modelId="{2C2C257A-B2B9-437B-9CBB-4302840951D9}">
      <dgm:prSet phldrT="[Texto]"/>
      <dgm:spPr/>
      <dgm:t>
        <a:bodyPr/>
        <a:lstStyle/>
        <a:p>
          <a:r>
            <a:rPr lang="pt-PT" dirty="0"/>
            <a:t>Automação</a:t>
          </a:r>
        </a:p>
      </dgm:t>
    </dgm:pt>
    <dgm:pt modelId="{BDD2317C-C50B-463D-ACFB-EE8B4219986E}" type="parTrans" cxnId="{4811A896-CDC9-4964-878A-E399BEE46F0A}">
      <dgm:prSet/>
      <dgm:spPr/>
      <dgm:t>
        <a:bodyPr/>
        <a:lstStyle/>
        <a:p>
          <a:endParaRPr lang="pt-PT"/>
        </a:p>
      </dgm:t>
    </dgm:pt>
    <dgm:pt modelId="{EBD7E810-0068-4681-A5FA-F1CDFC771286}" type="sibTrans" cxnId="{4811A896-CDC9-4964-878A-E399BEE46F0A}">
      <dgm:prSet/>
      <dgm:spPr/>
      <dgm:t>
        <a:bodyPr/>
        <a:lstStyle/>
        <a:p>
          <a:endParaRPr lang="pt-PT"/>
        </a:p>
      </dgm:t>
    </dgm:pt>
    <dgm:pt modelId="{CD90A933-4219-4F52-A267-E8533F00F31A}">
      <dgm:prSet phldrT="[Texto]"/>
      <dgm:spPr/>
      <dgm:t>
        <a:bodyPr/>
        <a:lstStyle/>
        <a:p>
          <a:r>
            <a:rPr lang="pt-PT" dirty="0"/>
            <a:t>Uso de recursos</a:t>
          </a:r>
        </a:p>
      </dgm:t>
    </dgm:pt>
    <dgm:pt modelId="{BBE67F99-150A-4ED7-B64F-13DC6F8B5122}" type="sibTrans" cxnId="{6E4B5E62-FD55-4060-BDCA-D458F797AA99}">
      <dgm:prSet/>
      <dgm:spPr/>
      <dgm:t>
        <a:bodyPr/>
        <a:lstStyle/>
        <a:p>
          <a:endParaRPr lang="pt-PT"/>
        </a:p>
      </dgm:t>
    </dgm:pt>
    <dgm:pt modelId="{09184A41-9E99-41F9-B29D-9E9D01B96F41}" type="parTrans" cxnId="{6E4B5E62-FD55-4060-BDCA-D458F797AA99}">
      <dgm:prSet/>
      <dgm:spPr/>
      <dgm:t>
        <a:bodyPr/>
        <a:lstStyle/>
        <a:p>
          <a:endParaRPr lang="pt-PT"/>
        </a:p>
      </dgm:t>
    </dgm:pt>
    <dgm:pt modelId="{0BF7686A-E6CB-49C1-8FE6-5987246A92AF}" type="pres">
      <dgm:prSet presAssocID="{FFAF0774-9F79-4B1D-A577-A9537D7C4C3B}" presName="theList" presStyleCnt="0">
        <dgm:presLayoutVars>
          <dgm:dir/>
          <dgm:animLvl val="lvl"/>
          <dgm:resizeHandles val="exact"/>
        </dgm:presLayoutVars>
      </dgm:prSet>
      <dgm:spPr/>
    </dgm:pt>
    <dgm:pt modelId="{A09FE176-752D-4F19-A763-648D8D47C2F5}" type="pres">
      <dgm:prSet presAssocID="{C0DBAEE8-6E91-4062-B8C8-FAD0073B8F6D}" presName="compNode" presStyleCnt="0"/>
      <dgm:spPr/>
    </dgm:pt>
    <dgm:pt modelId="{88E788EA-0EF7-4471-A6C3-C2B8B50BF220}" type="pres">
      <dgm:prSet presAssocID="{C0DBAEE8-6E91-4062-B8C8-FAD0073B8F6D}" presName="aNode" presStyleLbl="bgShp" presStyleIdx="0" presStyleCnt="3"/>
      <dgm:spPr/>
    </dgm:pt>
    <dgm:pt modelId="{F0318D7D-D410-45FB-AB7A-3C1293FC8562}" type="pres">
      <dgm:prSet presAssocID="{C0DBAEE8-6E91-4062-B8C8-FAD0073B8F6D}" presName="textNode" presStyleLbl="bgShp" presStyleIdx="0" presStyleCnt="3"/>
      <dgm:spPr/>
    </dgm:pt>
    <dgm:pt modelId="{56EE5D18-BCAB-40CA-95DF-E394849DE353}" type="pres">
      <dgm:prSet presAssocID="{C0DBAEE8-6E91-4062-B8C8-FAD0073B8F6D}" presName="compChildNode" presStyleCnt="0"/>
      <dgm:spPr/>
    </dgm:pt>
    <dgm:pt modelId="{3E389FC0-BFA7-4AFD-83AA-286879F9EB78}" type="pres">
      <dgm:prSet presAssocID="{C0DBAEE8-6E91-4062-B8C8-FAD0073B8F6D}" presName="theInnerList" presStyleCnt="0"/>
      <dgm:spPr/>
    </dgm:pt>
    <dgm:pt modelId="{708563D0-788D-41DC-91B5-FBD5FCF94388}" type="pres">
      <dgm:prSet presAssocID="{4719AD3A-9E2B-457E-BD97-9A142F8C64AA}" presName="childNode" presStyleLbl="node1" presStyleIdx="0" presStyleCnt="13">
        <dgm:presLayoutVars>
          <dgm:bulletEnabled val="1"/>
        </dgm:presLayoutVars>
      </dgm:prSet>
      <dgm:spPr/>
    </dgm:pt>
    <dgm:pt modelId="{8353B228-3098-483A-81D0-86B2EF117E9B}" type="pres">
      <dgm:prSet presAssocID="{4719AD3A-9E2B-457E-BD97-9A142F8C64AA}" presName="aSpace2" presStyleCnt="0"/>
      <dgm:spPr/>
    </dgm:pt>
    <dgm:pt modelId="{1C6285FB-8850-488C-8E49-1A73CF422B2A}" type="pres">
      <dgm:prSet presAssocID="{B9911F54-4898-4018-9373-A0EDEE57F8C2}" presName="childNode" presStyleLbl="node1" presStyleIdx="1" presStyleCnt="13">
        <dgm:presLayoutVars>
          <dgm:bulletEnabled val="1"/>
        </dgm:presLayoutVars>
      </dgm:prSet>
      <dgm:spPr/>
    </dgm:pt>
    <dgm:pt modelId="{0D536078-21AF-4B8B-903B-863586FDC5CF}" type="pres">
      <dgm:prSet presAssocID="{B9911F54-4898-4018-9373-A0EDEE57F8C2}" presName="aSpace2" presStyleCnt="0"/>
      <dgm:spPr/>
    </dgm:pt>
    <dgm:pt modelId="{B397CE65-8EDC-4B7C-9C00-1F48EA622616}" type="pres">
      <dgm:prSet presAssocID="{1452B712-6DD0-4315-8B84-E8EBFC202303}" presName="childNode" presStyleLbl="node1" presStyleIdx="2" presStyleCnt="13">
        <dgm:presLayoutVars>
          <dgm:bulletEnabled val="1"/>
        </dgm:presLayoutVars>
      </dgm:prSet>
      <dgm:spPr/>
    </dgm:pt>
    <dgm:pt modelId="{C9649407-CC6A-47E5-A484-772CB2E7E5FE}" type="pres">
      <dgm:prSet presAssocID="{1452B712-6DD0-4315-8B84-E8EBFC202303}" presName="aSpace2" presStyleCnt="0"/>
      <dgm:spPr/>
    </dgm:pt>
    <dgm:pt modelId="{0540524F-C4FC-4DA5-AB5C-C666EB135A9B}" type="pres">
      <dgm:prSet presAssocID="{92187089-DC71-47EF-A706-99F4226B24E0}" presName="childNode" presStyleLbl="node1" presStyleIdx="3" presStyleCnt="13">
        <dgm:presLayoutVars>
          <dgm:bulletEnabled val="1"/>
        </dgm:presLayoutVars>
      </dgm:prSet>
      <dgm:spPr/>
    </dgm:pt>
    <dgm:pt modelId="{CBC32BF4-152D-4CC5-B1E2-1333B311C520}" type="pres">
      <dgm:prSet presAssocID="{C0DBAEE8-6E91-4062-B8C8-FAD0073B8F6D}" presName="aSpace" presStyleCnt="0"/>
      <dgm:spPr/>
    </dgm:pt>
    <dgm:pt modelId="{A6A09442-5DA6-402A-8AE1-73E28B462937}" type="pres">
      <dgm:prSet presAssocID="{A9F2E9BC-A297-46E2-97F9-AE5CCD5E3006}" presName="compNode" presStyleCnt="0"/>
      <dgm:spPr/>
    </dgm:pt>
    <dgm:pt modelId="{F9DF4D69-EC63-41F3-86C9-81BD0A84C555}" type="pres">
      <dgm:prSet presAssocID="{A9F2E9BC-A297-46E2-97F9-AE5CCD5E3006}" presName="aNode" presStyleLbl="bgShp" presStyleIdx="1" presStyleCnt="3"/>
      <dgm:spPr/>
    </dgm:pt>
    <dgm:pt modelId="{DA7C2D4F-B99F-4DE7-B7A0-646B28937F86}" type="pres">
      <dgm:prSet presAssocID="{A9F2E9BC-A297-46E2-97F9-AE5CCD5E3006}" presName="textNode" presStyleLbl="bgShp" presStyleIdx="1" presStyleCnt="3"/>
      <dgm:spPr/>
    </dgm:pt>
    <dgm:pt modelId="{B92322AE-2DA5-4F3C-879B-67454F478163}" type="pres">
      <dgm:prSet presAssocID="{A9F2E9BC-A297-46E2-97F9-AE5CCD5E3006}" presName="compChildNode" presStyleCnt="0"/>
      <dgm:spPr/>
    </dgm:pt>
    <dgm:pt modelId="{47452891-A00E-401B-87AD-D3FD328675B6}" type="pres">
      <dgm:prSet presAssocID="{A9F2E9BC-A297-46E2-97F9-AE5CCD5E3006}" presName="theInnerList" presStyleCnt="0"/>
      <dgm:spPr/>
    </dgm:pt>
    <dgm:pt modelId="{4CA65ABA-49AC-45E3-BBDD-FA011D54324C}" type="pres">
      <dgm:prSet presAssocID="{559CE636-EAFF-4D07-9D7C-2E52A038226D}" presName="childNode" presStyleLbl="node1" presStyleIdx="4" presStyleCnt="13">
        <dgm:presLayoutVars>
          <dgm:bulletEnabled val="1"/>
        </dgm:presLayoutVars>
      </dgm:prSet>
      <dgm:spPr/>
    </dgm:pt>
    <dgm:pt modelId="{8950CD6E-BD95-479F-90A6-85E4F7713FE1}" type="pres">
      <dgm:prSet presAssocID="{559CE636-EAFF-4D07-9D7C-2E52A038226D}" presName="aSpace2" presStyleCnt="0"/>
      <dgm:spPr/>
    </dgm:pt>
    <dgm:pt modelId="{52087A57-4FB7-41E2-9604-609BD04D415F}" type="pres">
      <dgm:prSet presAssocID="{2C2C257A-B2B9-437B-9CBB-4302840951D9}" presName="childNode" presStyleLbl="node1" presStyleIdx="5" presStyleCnt="13">
        <dgm:presLayoutVars>
          <dgm:bulletEnabled val="1"/>
        </dgm:presLayoutVars>
      </dgm:prSet>
      <dgm:spPr/>
    </dgm:pt>
    <dgm:pt modelId="{99118D48-89D2-4437-B63A-E880BB14F991}" type="pres">
      <dgm:prSet presAssocID="{2C2C257A-B2B9-437B-9CBB-4302840951D9}" presName="aSpace2" presStyleCnt="0"/>
      <dgm:spPr/>
    </dgm:pt>
    <dgm:pt modelId="{C11B96A9-A779-4385-861F-9FDD96653F41}" type="pres">
      <dgm:prSet presAssocID="{CD90A933-4219-4F52-A267-E8533F00F31A}" presName="childNode" presStyleLbl="node1" presStyleIdx="6" presStyleCnt="13">
        <dgm:presLayoutVars>
          <dgm:bulletEnabled val="1"/>
        </dgm:presLayoutVars>
      </dgm:prSet>
      <dgm:spPr/>
    </dgm:pt>
    <dgm:pt modelId="{58797D8E-1AC1-49BA-A1DB-DDBC3C5B9341}" type="pres">
      <dgm:prSet presAssocID="{CD90A933-4219-4F52-A267-E8533F00F31A}" presName="aSpace2" presStyleCnt="0"/>
      <dgm:spPr/>
    </dgm:pt>
    <dgm:pt modelId="{38F96204-FB2E-4FEC-B7FF-CB63DA57DC94}" type="pres">
      <dgm:prSet presAssocID="{29CCDDE0-3E09-47DC-BCDE-2CC05393AB63}" presName="childNode" presStyleLbl="node1" presStyleIdx="7" presStyleCnt="13">
        <dgm:presLayoutVars>
          <dgm:bulletEnabled val="1"/>
        </dgm:presLayoutVars>
      </dgm:prSet>
      <dgm:spPr/>
    </dgm:pt>
    <dgm:pt modelId="{63CD0FEC-387E-4198-BFF5-38779F0B3F55}" type="pres">
      <dgm:prSet presAssocID="{29CCDDE0-3E09-47DC-BCDE-2CC05393AB63}" presName="aSpace2" presStyleCnt="0"/>
      <dgm:spPr/>
    </dgm:pt>
    <dgm:pt modelId="{809F5B3C-7508-4475-8A84-99C2568EDBD0}" type="pres">
      <dgm:prSet presAssocID="{CA029829-0A7E-4C7B-9D1A-124E5D8393DC}" presName="childNode" presStyleLbl="node1" presStyleIdx="8" presStyleCnt="13">
        <dgm:presLayoutVars>
          <dgm:bulletEnabled val="1"/>
        </dgm:presLayoutVars>
      </dgm:prSet>
      <dgm:spPr/>
    </dgm:pt>
    <dgm:pt modelId="{E4E5FF07-19B4-4C43-B7D5-44300BC0316A}" type="pres">
      <dgm:prSet presAssocID="{A9F2E9BC-A297-46E2-97F9-AE5CCD5E3006}" presName="aSpace" presStyleCnt="0"/>
      <dgm:spPr/>
    </dgm:pt>
    <dgm:pt modelId="{30A01253-34C6-41C6-98C7-C25FEE8F3B56}" type="pres">
      <dgm:prSet presAssocID="{A3712B09-2B51-4760-BADF-0E53B2909ECE}" presName="compNode" presStyleCnt="0"/>
      <dgm:spPr/>
    </dgm:pt>
    <dgm:pt modelId="{3804A8A9-2B31-406E-BA99-A2A38C5F29A1}" type="pres">
      <dgm:prSet presAssocID="{A3712B09-2B51-4760-BADF-0E53B2909ECE}" presName="aNode" presStyleLbl="bgShp" presStyleIdx="2" presStyleCnt="3"/>
      <dgm:spPr/>
    </dgm:pt>
    <dgm:pt modelId="{3EAD1FBF-8B94-4B22-8D99-C286E0E59331}" type="pres">
      <dgm:prSet presAssocID="{A3712B09-2B51-4760-BADF-0E53B2909ECE}" presName="textNode" presStyleLbl="bgShp" presStyleIdx="2" presStyleCnt="3"/>
      <dgm:spPr/>
    </dgm:pt>
    <dgm:pt modelId="{DFA2CAD2-DA85-459C-9743-D528EA5D85CC}" type="pres">
      <dgm:prSet presAssocID="{A3712B09-2B51-4760-BADF-0E53B2909ECE}" presName="compChildNode" presStyleCnt="0"/>
      <dgm:spPr/>
    </dgm:pt>
    <dgm:pt modelId="{30155C29-4180-4423-A2E3-030C875C046B}" type="pres">
      <dgm:prSet presAssocID="{A3712B09-2B51-4760-BADF-0E53B2909ECE}" presName="theInnerList" presStyleCnt="0"/>
      <dgm:spPr/>
    </dgm:pt>
    <dgm:pt modelId="{A8A7229D-FF02-4877-BFCF-EFC52C0F9190}" type="pres">
      <dgm:prSet presAssocID="{EDDF2CA2-B007-4622-807D-94048D569760}" presName="childNode" presStyleLbl="node1" presStyleIdx="9" presStyleCnt="13">
        <dgm:presLayoutVars>
          <dgm:bulletEnabled val="1"/>
        </dgm:presLayoutVars>
      </dgm:prSet>
      <dgm:spPr/>
    </dgm:pt>
    <dgm:pt modelId="{0B337033-B0BD-4F74-B3D9-EA013DE7979A}" type="pres">
      <dgm:prSet presAssocID="{EDDF2CA2-B007-4622-807D-94048D569760}" presName="aSpace2" presStyleCnt="0"/>
      <dgm:spPr/>
    </dgm:pt>
    <dgm:pt modelId="{962758FF-255D-4A6C-A1F2-ADABDBD12EBE}" type="pres">
      <dgm:prSet presAssocID="{BE51C23B-7DEA-474C-83F8-0D58E40F6D8C}" presName="childNode" presStyleLbl="node1" presStyleIdx="10" presStyleCnt="13">
        <dgm:presLayoutVars>
          <dgm:bulletEnabled val="1"/>
        </dgm:presLayoutVars>
      </dgm:prSet>
      <dgm:spPr/>
    </dgm:pt>
    <dgm:pt modelId="{65242C5D-5634-452A-9857-0E6CCCA45A61}" type="pres">
      <dgm:prSet presAssocID="{BE51C23B-7DEA-474C-83F8-0D58E40F6D8C}" presName="aSpace2" presStyleCnt="0"/>
      <dgm:spPr/>
    </dgm:pt>
    <dgm:pt modelId="{ABEBC931-88CC-4930-85BB-98E0B3A8629F}" type="pres">
      <dgm:prSet presAssocID="{C17E8692-4A8E-4FF5-8D04-B3ED54F5082C}" presName="childNode" presStyleLbl="node1" presStyleIdx="11" presStyleCnt="13">
        <dgm:presLayoutVars>
          <dgm:bulletEnabled val="1"/>
        </dgm:presLayoutVars>
      </dgm:prSet>
      <dgm:spPr/>
    </dgm:pt>
    <dgm:pt modelId="{C06570F1-B2AA-4789-BAEA-2B75B65A65B8}" type="pres">
      <dgm:prSet presAssocID="{C17E8692-4A8E-4FF5-8D04-B3ED54F5082C}" presName="aSpace2" presStyleCnt="0"/>
      <dgm:spPr/>
    </dgm:pt>
    <dgm:pt modelId="{04C6A007-E538-4B16-81DC-030C425C8E46}" type="pres">
      <dgm:prSet presAssocID="{5385C2F9-6C86-4C93-A301-E8CD3051A813}" presName="childNode" presStyleLbl="node1" presStyleIdx="12" presStyleCnt="13">
        <dgm:presLayoutVars>
          <dgm:bulletEnabled val="1"/>
        </dgm:presLayoutVars>
      </dgm:prSet>
      <dgm:spPr/>
    </dgm:pt>
  </dgm:ptLst>
  <dgm:cxnLst>
    <dgm:cxn modelId="{0DA94F10-6B2D-44D0-A782-D94FAD09E4AC}" srcId="{C0DBAEE8-6E91-4062-B8C8-FAD0073B8F6D}" destId="{B9911F54-4898-4018-9373-A0EDEE57F8C2}" srcOrd="1" destOrd="0" parTransId="{9BB42A60-BCFA-4164-879B-CEA4FAAF60B1}" sibTransId="{6C3D250A-C9D1-43C0-A67A-A94BB1BD27CC}"/>
    <dgm:cxn modelId="{B8CBBD17-D111-4295-8A92-30EED3A4EDAA}" srcId="{C0DBAEE8-6E91-4062-B8C8-FAD0073B8F6D}" destId="{1452B712-6DD0-4315-8B84-E8EBFC202303}" srcOrd="2" destOrd="0" parTransId="{28E2DB81-EBB5-475C-B32E-002FD24D56EA}" sibTransId="{0902CBCC-E871-45BA-9C20-012ED5052227}"/>
    <dgm:cxn modelId="{74FF9F1F-C23A-4378-B8AA-36FC974DE825}" srcId="{FFAF0774-9F79-4B1D-A577-A9537D7C4C3B}" destId="{A3712B09-2B51-4760-BADF-0E53B2909ECE}" srcOrd="2" destOrd="0" parTransId="{F8A40F26-FB09-43AD-BFC0-3FED9419E65B}" sibTransId="{DDDEF6A2-76BF-4CE8-BC12-49238AB3CD89}"/>
    <dgm:cxn modelId="{C2BDB420-C5B6-4127-9273-2B340AA12DB7}" srcId="{A9F2E9BC-A297-46E2-97F9-AE5CCD5E3006}" destId="{559CE636-EAFF-4D07-9D7C-2E52A038226D}" srcOrd="0" destOrd="0" parTransId="{DE952120-2F88-4A78-B6C8-C5786B8A3AF4}" sibTransId="{BDE44B7A-BB87-4A88-880F-D8D3D82CE666}"/>
    <dgm:cxn modelId="{53172130-5D69-4BAC-98C0-BE54257E44CC}" type="presOf" srcId="{EDDF2CA2-B007-4622-807D-94048D569760}" destId="{A8A7229D-FF02-4877-BFCF-EFC52C0F9190}" srcOrd="0" destOrd="0" presId="urn:microsoft.com/office/officeart/2005/8/layout/lProcess2"/>
    <dgm:cxn modelId="{61363833-D067-4147-909D-4B368E8B9119}" type="presOf" srcId="{1452B712-6DD0-4315-8B84-E8EBFC202303}" destId="{B397CE65-8EDC-4B7C-9C00-1F48EA622616}" srcOrd="0" destOrd="0" presId="urn:microsoft.com/office/officeart/2005/8/layout/lProcess2"/>
    <dgm:cxn modelId="{97124E34-A312-4B36-96B0-BB10D357D2E5}" type="presOf" srcId="{A9F2E9BC-A297-46E2-97F9-AE5CCD5E3006}" destId="{DA7C2D4F-B99F-4DE7-B7A0-646B28937F86}" srcOrd="1" destOrd="0" presId="urn:microsoft.com/office/officeart/2005/8/layout/lProcess2"/>
    <dgm:cxn modelId="{7239E034-1943-44BA-A47A-B9ECAA9272F1}" type="presOf" srcId="{CA029829-0A7E-4C7B-9D1A-124E5D8393DC}" destId="{809F5B3C-7508-4475-8A84-99C2568EDBD0}" srcOrd="0" destOrd="0" presId="urn:microsoft.com/office/officeart/2005/8/layout/lProcess2"/>
    <dgm:cxn modelId="{6E4B5E62-FD55-4060-BDCA-D458F797AA99}" srcId="{A9F2E9BC-A297-46E2-97F9-AE5CCD5E3006}" destId="{CD90A933-4219-4F52-A267-E8533F00F31A}" srcOrd="2" destOrd="0" parTransId="{09184A41-9E99-41F9-B29D-9E9D01B96F41}" sibTransId="{BBE67F99-150A-4ED7-B64F-13DC6F8B5122}"/>
    <dgm:cxn modelId="{C3E3DC42-7E35-490E-AC65-37016CEAE03E}" srcId="{C0DBAEE8-6E91-4062-B8C8-FAD0073B8F6D}" destId="{4719AD3A-9E2B-457E-BD97-9A142F8C64AA}" srcOrd="0" destOrd="0" parTransId="{890A832E-FBC3-4894-AB44-537E2ADC8B55}" sibTransId="{598342F7-23F3-4887-A883-6A73F42111AF}"/>
    <dgm:cxn modelId="{EF16194D-46D4-4331-8F67-6D2BD87131B2}" srcId="{A3712B09-2B51-4760-BADF-0E53B2909ECE}" destId="{5385C2F9-6C86-4C93-A301-E8CD3051A813}" srcOrd="3" destOrd="0" parTransId="{FE2536FF-69CC-4641-84D8-CD72866F67CA}" sibTransId="{22DAF493-2BED-43AB-A062-AC3D977CFA21}"/>
    <dgm:cxn modelId="{B767566E-06E3-4171-9DB9-BCCA8B7734C9}" srcId="{A3712B09-2B51-4760-BADF-0E53B2909ECE}" destId="{EDDF2CA2-B007-4622-807D-94048D569760}" srcOrd="0" destOrd="0" parTransId="{439C8E85-535D-42CE-B5C4-5D26AE58D597}" sibTransId="{A9749D86-EEE4-430B-A735-9D33B57B85F6}"/>
    <dgm:cxn modelId="{285A7051-6FF3-4AD3-8B0A-89555CE4A520}" type="presOf" srcId="{559CE636-EAFF-4D07-9D7C-2E52A038226D}" destId="{4CA65ABA-49AC-45E3-BBDD-FA011D54324C}" srcOrd="0" destOrd="0" presId="urn:microsoft.com/office/officeart/2005/8/layout/lProcess2"/>
    <dgm:cxn modelId="{31130576-9009-498C-B703-9978C2804B3F}" type="presOf" srcId="{BE51C23B-7DEA-474C-83F8-0D58E40F6D8C}" destId="{962758FF-255D-4A6C-A1F2-ADABDBD12EBE}" srcOrd="0" destOrd="0" presId="urn:microsoft.com/office/officeart/2005/8/layout/lProcess2"/>
    <dgm:cxn modelId="{58BC017D-70A8-4F43-9D4D-15A039CC5E4B}" type="presOf" srcId="{B9911F54-4898-4018-9373-A0EDEE57F8C2}" destId="{1C6285FB-8850-488C-8E49-1A73CF422B2A}" srcOrd="0" destOrd="0" presId="urn:microsoft.com/office/officeart/2005/8/layout/lProcess2"/>
    <dgm:cxn modelId="{BF82DC7F-5F62-4C1D-92EF-F1F919DF5150}" type="presOf" srcId="{C17E8692-4A8E-4FF5-8D04-B3ED54F5082C}" destId="{ABEBC931-88CC-4930-85BB-98E0B3A8629F}" srcOrd="0" destOrd="0" presId="urn:microsoft.com/office/officeart/2005/8/layout/lProcess2"/>
    <dgm:cxn modelId="{EEC87580-F8E2-4BC3-BF4A-957537874C91}" srcId="{A9F2E9BC-A297-46E2-97F9-AE5CCD5E3006}" destId="{29CCDDE0-3E09-47DC-BCDE-2CC05393AB63}" srcOrd="3" destOrd="0" parTransId="{9592CC04-B97F-4FDC-A59F-BC32FCCB2D12}" sibTransId="{039183C7-352A-4C3D-AEE6-33273A4CB538}"/>
    <dgm:cxn modelId="{B1AAD082-D8F7-43C8-B59E-050D54F597D3}" type="presOf" srcId="{C0DBAEE8-6E91-4062-B8C8-FAD0073B8F6D}" destId="{88E788EA-0EF7-4471-A6C3-C2B8B50BF220}" srcOrd="0" destOrd="0" presId="urn:microsoft.com/office/officeart/2005/8/layout/lProcess2"/>
    <dgm:cxn modelId="{8C656587-FEAC-463E-9434-A1756A27C5A5}" type="presOf" srcId="{CD90A933-4219-4F52-A267-E8533F00F31A}" destId="{C11B96A9-A779-4385-861F-9FDD96653F41}" srcOrd="0" destOrd="0" presId="urn:microsoft.com/office/officeart/2005/8/layout/lProcess2"/>
    <dgm:cxn modelId="{872EBF90-93FD-4D96-8720-B0DDEE00D2E2}" srcId="{FFAF0774-9F79-4B1D-A577-A9537D7C4C3B}" destId="{A9F2E9BC-A297-46E2-97F9-AE5CCD5E3006}" srcOrd="1" destOrd="0" parTransId="{DDF57F8D-85FB-4104-9D5E-6BF675965181}" sibTransId="{0A594861-1E97-437B-8C77-6FBFB803EFA9}"/>
    <dgm:cxn modelId="{4811A896-CDC9-4964-878A-E399BEE46F0A}" srcId="{A9F2E9BC-A297-46E2-97F9-AE5CCD5E3006}" destId="{2C2C257A-B2B9-437B-9CBB-4302840951D9}" srcOrd="1" destOrd="0" parTransId="{BDD2317C-C50B-463D-ACFB-EE8B4219986E}" sibTransId="{EBD7E810-0068-4681-A5FA-F1CDFC771286}"/>
    <dgm:cxn modelId="{9685B297-A412-4A6D-BCF8-A862B43617A6}" srcId="{A3712B09-2B51-4760-BADF-0E53B2909ECE}" destId="{C17E8692-4A8E-4FF5-8D04-B3ED54F5082C}" srcOrd="2" destOrd="0" parTransId="{1A99AFEA-1F0B-4908-A869-680E07003173}" sibTransId="{E6133690-BDC7-41B5-B195-D6BBB920D4D4}"/>
    <dgm:cxn modelId="{DE91F99A-AAC3-4C9C-B523-9B11E190C6B0}" type="presOf" srcId="{5385C2F9-6C86-4C93-A301-E8CD3051A813}" destId="{04C6A007-E538-4B16-81DC-030C425C8E46}" srcOrd="0" destOrd="0" presId="urn:microsoft.com/office/officeart/2005/8/layout/lProcess2"/>
    <dgm:cxn modelId="{F88F06A5-7F32-43F3-B992-8FCFC2D5D558}" type="presOf" srcId="{FFAF0774-9F79-4B1D-A577-A9537D7C4C3B}" destId="{0BF7686A-E6CB-49C1-8FE6-5987246A92AF}" srcOrd="0" destOrd="0" presId="urn:microsoft.com/office/officeart/2005/8/layout/lProcess2"/>
    <dgm:cxn modelId="{AC363CA7-F42B-4317-9218-CEEA693FC274}" srcId="{C0DBAEE8-6E91-4062-B8C8-FAD0073B8F6D}" destId="{92187089-DC71-47EF-A706-99F4226B24E0}" srcOrd="3" destOrd="0" parTransId="{8797F238-8AA5-4310-8FE0-916BAAE54DC2}" sibTransId="{89CDA32E-02F3-450D-9AAC-A5D614CBB9D6}"/>
    <dgm:cxn modelId="{0487CBAC-8A57-49C6-B5E0-EAF4ABE677D2}" type="presOf" srcId="{4719AD3A-9E2B-457E-BD97-9A142F8C64AA}" destId="{708563D0-788D-41DC-91B5-FBD5FCF94388}" srcOrd="0" destOrd="0" presId="urn:microsoft.com/office/officeart/2005/8/layout/lProcess2"/>
    <dgm:cxn modelId="{89AA91B7-E33E-4833-B2C4-A0D476554689}" type="presOf" srcId="{29CCDDE0-3E09-47DC-BCDE-2CC05393AB63}" destId="{38F96204-FB2E-4FEC-B7FF-CB63DA57DC94}" srcOrd="0" destOrd="0" presId="urn:microsoft.com/office/officeart/2005/8/layout/lProcess2"/>
    <dgm:cxn modelId="{D18407BA-3846-4032-B42C-34ED84E47D66}" srcId="{FFAF0774-9F79-4B1D-A577-A9537D7C4C3B}" destId="{C0DBAEE8-6E91-4062-B8C8-FAD0073B8F6D}" srcOrd="0" destOrd="0" parTransId="{05B8BC42-79E5-4B2F-BFC3-03689E554671}" sibTransId="{6A2E913F-834A-4E44-9C5D-BD481C991861}"/>
    <dgm:cxn modelId="{3DEDD2C1-993B-4DA1-9D23-65A59BF8C6AF}" type="presOf" srcId="{A3712B09-2B51-4760-BADF-0E53B2909ECE}" destId="{3804A8A9-2B31-406E-BA99-A2A38C5F29A1}" srcOrd="0" destOrd="0" presId="urn:microsoft.com/office/officeart/2005/8/layout/lProcess2"/>
    <dgm:cxn modelId="{C762B8CD-FC02-45BC-8571-EB6A44193BDA}" srcId="{A3712B09-2B51-4760-BADF-0E53B2909ECE}" destId="{BE51C23B-7DEA-474C-83F8-0D58E40F6D8C}" srcOrd="1" destOrd="0" parTransId="{107D578B-4B46-415C-990D-9CF75F709667}" sibTransId="{EC481F10-03C0-4594-8527-5109F97C160D}"/>
    <dgm:cxn modelId="{B5B416CF-DF0F-401C-99AE-16337FD94CDA}" type="presOf" srcId="{92187089-DC71-47EF-A706-99F4226B24E0}" destId="{0540524F-C4FC-4DA5-AB5C-C666EB135A9B}" srcOrd="0" destOrd="0" presId="urn:microsoft.com/office/officeart/2005/8/layout/lProcess2"/>
    <dgm:cxn modelId="{C520CED0-0E11-4C72-BDE7-7629C2BFE9C0}" type="presOf" srcId="{2C2C257A-B2B9-437B-9CBB-4302840951D9}" destId="{52087A57-4FB7-41E2-9604-609BD04D415F}" srcOrd="0" destOrd="0" presId="urn:microsoft.com/office/officeart/2005/8/layout/lProcess2"/>
    <dgm:cxn modelId="{C2E4E6D8-914D-4EB8-867C-5307DDC76820}" type="presOf" srcId="{A9F2E9BC-A297-46E2-97F9-AE5CCD5E3006}" destId="{F9DF4D69-EC63-41F3-86C9-81BD0A84C555}" srcOrd="0" destOrd="0" presId="urn:microsoft.com/office/officeart/2005/8/layout/lProcess2"/>
    <dgm:cxn modelId="{A4862DE6-DA36-4672-BF85-A8498C5C85C3}" type="presOf" srcId="{A3712B09-2B51-4760-BADF-0E53B2909ECE}" destId="{3EAD1FBF-8B94-4B22-8D99-C286E0E59331}" srcOrd="1" destOrd="0" presId="urn:microsoft.com/office/officeart/2005/8/layout/lProcess2"/>
    <dgm:cxn modelId="{BAADFFE6-D24F-4AD6-8BC1-57EB12DA376E}" type="presOf" srcId="{C0DBAEE8-6E91-4062-B8C8-FAD0073B8F6D}" destId="{F0318D7D-D410-45FB-AB7A-3C1293FC8562}" srcOrd="1" destOrd="0" presId="urn:microsoft.com/office/officeart/2005/8/layout/lProcess2"/>
    <dgm:cxn modelId="{72A11FFD-F385-4EFE-9872-14E62A21569D}" srcId="{A9F2E9BC-A297-46E2-97F9-AE5CCD5E3006}" destId="{CA029829-0A7E-4C7B-9D1A-124E5D8393DC}" srcOrd="4" destOrd="0" parTransId="{A9EFF568-6A60-443B-9608-544B6ABD59FB}" sibTransId="{5A375362-C403-4ABF-BB27-CA0AFA8CC060}"/>
    <dgm:cxn modelId="{134C245B-A9AC-4926-A228-4612A7D513CC}" type="presParOf" srcId="{0BF7686A-E6CB-49C1-8FE6-5987246A92AF}" destId="{A09FE176-752D-4F19-A763-648D8D47C2F5}" srcOrd="0" destOrd="0" presId="urn:microsoft.com/office/officeart/2005/8/layout/lProcess2"/>
    <dgm:cxn modelId="{8F30758B-A533-41FD-8935-FC824E6EDDB1}" type="presParOf" srcId="{A09FE176-752D-4F19-A763-648D8D47C2F5}" destId="{88E788EA-0EF7-4471-A6C3-C2B8B50BF220}" srcOrd="0" destOrd="0" presId="urn:microsoft.com/office/officeart/2005/8/layout/lProcess2"/>
    <dgm:cxn modelId="{16798A26-280F-48E3-9CA0-4B2A8761FB2E}" type="presParOf" srcId="{A09FE176-752D-4F19-A763-648D8D47C2F5}" destId="{F0318D7D-D410-45FB-AB7A-3C1293FC8562}" srcOrd="1" destOrd="0" presId="urn:microsoft.com/office/officeart/2005/8/layout/lProcess2"/>
    <dgm:cxn modelId="{0F054E58-3BFC-4316-B9F5-C1DE0A8152ED}" type="presParOf" srcId="{A09FE176-752D-4F19-A763-648D8D47C2F5}" destId="{56EE5D18-BCAB-40CA-95DF-E394849DE353}" srcOrd="2" destOrd="0" presId="urn:microsoft.com/office/officeart/2005/8/layout/lProcess2"/>
    <dgm:cxn modelId="{68B300DE-75F4-481C-AD36-01A1D43D14E6}" type="presParOf" srcId="{56EE5D18-BCAB-40CA-95DF-E394849DE353}" destId="{3E389FC0-BFA7-4AFD-83AA-286879F9EB78}" srcOrd="0" destOrd="0" presId="urn:microsoft.com/office/officeart/2005/8/layout/lProcess2"/>
    <dgm:cxn modelId="{7418FED1-8622-46E9-A2C7-EB692CBE7079}" type="presParOf" srcId="{3E389FC0-BFA7-4AFD-83AA-286879F9EB78}" destId="{708563D0-788D-41DC-91B5-FBD5FCF94388}" srcOrd="0" destOrd="0" presId="urn:microsoft.com/office/officeart/2005/8/layout/lProcess2"/>
    <dgm:cxn modelId="{5CF6DAA9-AE17-42D0-9595-546FF7BF24A2}" type="presParOf" srcId="{3E389FC0-BFA7-4AFD-83AA-286879F9EB78}" destId="{8353B228-3098-483A-81D0-86B2EF117E9B}" srcOrd="1" destOrd="0" presId="urn:microsoft.com/office/officeart/2005/8/layout/lProcess2"/>
    <dgm:cxn modelId="{91485838-255F-43A6-A5BE-F99C081D578E}" type="presParOf" srcId="{3E389FC0-BFA7-4AFD-83AA-286879F9EB78}" destId="{1C6285FB-8850-488C-8E49-1A73CF422B2A}" srcOrd="2" destOrd="0" presId="urn:microsoft.com/office/officeart/2005/8/layout/lProcess2"/>
    <dgm:cxn modelId="{9180CCB2-D254-4775-A624-9F973CD6477D}" type="presParOf" srcId="{3E389FC0-BFA7-4AFD-83AA-286879F9EB78}" destId="{0D536078-21AF-4B8B-903B-863586FDC5CF}" srcOrd="3" destOrd="0" presId="urn:microsoft.com/office/officeart/2005/8/layout/lProcess2"/>
    <dgm:cxn modelId="{B9F4ACE3-BED8-4655-B67A-B778D6924963}" type="presParOf" srcId="{3E389FC0-BFA7-4AFD-83AA-286879F9EB78}" destId="{B397CE65-8EDC-4B7C-9C00-1F48EA622616}" srcOrd="4" destOrd="0" presId="urn:microsoft.com/office/officeart/2005/8/layout/lProcess2"/>
    <dgm:cxn modelId="{FA4EFAD0-1299-4570-9789-FE93FA2AF1DC}" type="presParOf" srcId="{3E389FC0-BFA7-4AFD-83AA-286879F9EB78}" destId="{C9649407-CC6A-47E5-A484-772CB2E7E5FE}" srcOrd="5" destOrd="0" presId="urn:microsoft.com/office/officeart/2005/8/layout/lProcess2"/>
    <dgm:cxn modelId="{6C0C8E55-2551-45B2-AE0A-9094121F8E10}" type="presParOf" srcId="{3E389FC0-BFA7-4AFD-83AA-286879F9EB78}" destId="{0540524F-C4FC-4DA5-AB5C-C666EB135A9B}" srcOrd="6" destOrd="0" presId="urn:microsoft.com/office/officeart/2005/8/layout/lProcess2"/>
    <dgm:cxn modelId="{8D63E2EA-AD4C-4458-AD4A-3F4CB98DB644}" type="presParOf" srcId="{0BF7686A-E6CB-49C1-8FE6-5987246A92AF}" destId="{CBC32BF4-152D-4CC5-B1E2-1333B311C520}" srcOrd="1" destOrd="0" presId="urn:microsoft.com/office/officeart/2005/8/layout/lProcess2"/>
    <dgm:cxn modelId="{44264900-1FFA-46FD-9947-5B0A3FD41F57}" type="presParOf" srcId="{0BF7686A-E6CB-49C1-8FE6-5987246A92AF}" destId="{A6A09442-5DA6-402A-8AE1-73E28B462937}" srcOrd="2" destOrd="0" presId="urn:microsoft.com/office/officeart/2005/8/layout/lProcess2"/>
    <dgm:cxn modelId="{D0A8ED08-77AD-48FC-83F6-CD0E7BC38E2D}" type="presParOf" srcId="{A6A09442-5DA6-402A-8AE1-73E28B462937}" destId="{F9DF4D69-EC63-41F3-86C9-81BD0A84C555}" srcOrd="0" destOrd="0" presId="urn:microsoft.com/office/officeart/2005/8/layout/lProcess2"/>
    <dgm:cxn modelId="{09EC9D17-15CE-4592-9A85-81B0C9595A98}" type="presParOf" srcId="{A6A09442-5DA6-402A-8AE1-73E28B462937}" destId="{DA7C2D4F-B99F-4DE7-B7A0-646B28937F86}" srcOrd="1" destOrd="0" presId="urn:microsoft.com/office/officeart/2005/8/layout/lProcess2"/>
    <dgm:cxn modelId="{1F34CAFD-DB56-46CB-AF28-01D79F1F9142}" type="presParOf" srcId="{A6A09442-5DA6-402A-8AE1-73E28B462937}" destId="{B92322AE-2DA5-4F3C-879B-67454F478163}" srcOrd="2" destOrd="0" presId="urn:microsoft.com/office/officeart/2005/8/layout/lProcess2"/>
    <dgm:cxn modelId="{2967B530-6385-4728-AD96-793454E10ADA}" type="presParOf" srcId="{B92322AE-2DA5-4F3C-879B-67454F478163}" destId="{47452891-A00E-401B-87AD-D3FD328675B6}" srcOrd="0" destOrd="0" presId="urn:microsoft.com/office/officeart/2005/8/layout/lProcess2"/>
    <dgm:cxn modelId="{18254517-2F2E-4D0D-AE50-A857E00CA7AA}" type="presParOf" srcId="{47452891-A00E-401B-87AD-D3FD328675B6}" destId="{4CA65ABA-49AC-45E3-BBDD-FA011D54324C}" srcOrd="0" destOrd="0" presId="urn:microsoft.com/office/officeart/2005/8/layout/lProcess2"/>
    <dgm:cxn modelId="{8E51E063-314B-49C2-8349-9C088A0E244B}" type="presParOf" srcId="{47452891-A00E-401B-87AD-D3FD328675B6}" destId="{8950CD6E-BD95-479F-90A6-85E4F7713FE1}" srcOrd="1" destOrd="0" presId="urn:microsoft.com/office/officeart/2005/8/layout/lProcess2"/>
    <dgm:cxn modelId="{E142CA95-2188-45A2-9B09-0FA66EDEA2AE}" type="presParOf" srcId="{47452891-A00E-401B-87AD-D3FD328675B6}" destId="{52087A57-4FB7-41E2-9604-609BD04D415F}" srcOrd="2" destOrd="0" presId="urn:microsoft.com/office/officeart/2005/8/layout/lProcess2"/>
    <dgm:cxn modelId="{3A9741E3-9926-4A27-A026-7D96E2F85743}" type="presParOf" srcId="{47452891-A00E-401B-87AD-D3FD328675B6}" destId="{99118D48-89D2-4437-B63A-E880BB14F991}" srcOrd="3" destOrd="0" presId="urn:microsoft.com/office/officeart/2005/8/layout/lProcess2"/>
    <dgm:cxn modelId="{C635B74A-85E0-4097-A8C9-719170D01C79}" type="presParOf" srcId="{47452891-A00E-401B-87AD-D3FD328675B6}" destId="{C11B96A9-A779-4385-861F-9FDD96653F41}" srcOrd="4" destOrd="0" presId="urn:microsoft.com/office/officeart/2005/8/layout/lProcess2"/>
    <dgm:cxn modelId="{4F727C60-05AD-438D-A7E3-080393657D6F}" type="presParOf" srcId="{47452891-A00E-401B-87AD-D3FD328675B6}" destId="{58797D8E-1AC1-49BA-A1DB-DDBC3C5B9341}" srcOrd="5" destOrd="0" presId="urn:microsoft.com/office/officeart/2005/8/layout/lProcess2"/>
    <dgm:cxn modelId="{4626BD52-8B0E-4B9F-AA8E-0A6849BF8228}" type="presParOf" srcId="{47452891-A00E-401B-87AD-D3FD328675B6}" destId="{38F96204-FB2E-4FEC-B7FF-CB63DA57DC94}" srcOrd="6" destOrd="0" presId="urn:microsoft.com/office/officeart/2005/8/layout/lProcess2"/>
    <dgm:cxn modelId="{99305022-2E16-4E04-83DE-C1094724B647}" type="presParOf" srcId="{47452891-A00E-401B-87AD-D3FD328675B6}" destId="{63CD0FEC-387E-4198-BFF5-38779F0B3F55}" srcOrd="7" destOrd="0" presId="urn:microsoft.com/office/officeart/2005/8/layout/lProcess2"/>
    <dgm:cxn modelId="{AA0A6096-BF90-4275-AF36-4794D8B40D32}" type="presParOf" srcId="{47452891-A00E-401B-87AD-D3FD328675B6}" destId="{809F5B3C-7508-4475-8A84-99C2568EDBD0}" srcOrd="8" destOrd="0" presId="urn:microsoft.com/office/officeart/2005/8/layout/lProcess2"/>
    <dgm:cxn modelId="{409591BA-EB3F-4DD6-A34E-2E1B26392E95}" type="presParOf" srcId="{0BF7686A-E6CB-49C1-8FE6-5987246A92AF}" destId="{E4E5FF07-19B4-4C43-B7D5-44300BC0316A}" srcOrd="3" destOrd="0" presId="urn:microsoft.com/office/officeart/2005/8/layout/lProcess2"/>
    <dgm:cxn modelId="{F45B846B-2C36-4AE4-AFAF-F99E60F7860B}" type="presParOf" srcId="{0BF7686A-E6CB-49C1-8FE6-5987246A92AF}" destId="{30A01253-34C6-41C6-98C7-C25FEE8F3B56}" srcOrd="4" destOrd="0" presId="urn:microsoft.com/office/officeart/2005/8/layout/lProcess2"/>
    <dgm:cxn modelId="{E17E27EB-0266-4F00-80CD-AC0891B73B37}" type="presParOf" srcId="{30A01253-34C6-41C6-98C7-C25FEE8F3B56}" destId="{3804A8A9-2B31-406E-BA99-A2A38C5F29A1}" srcOrd="0" destOrd="0" presId="urn:microsoft.com/office/officeart/2005/8/layout/lProcess2"/>
    <dgm:cxn modelId="{647B7A32-57F7-4E5E-BB80-DF1CF36A472A}" type="presParOf" srcId="{30A01253-34C6-41C6-98C7-C25FEE8F3B56}" destId="{3EAD1FBF-8B94-4B22-8D99-C286E0E59331}" srcOrd="1" destOrd="0" presId="urn:microsoft.com/office/officeart/2005/8/layout/lProcess2"/>
    <dgm:cxn modelId="{A0B40D30-4F30-44E1-9DC5-35D2EA2F4718}" type="presParOf" srcId="{30A01253-34C6-41C6-98C7-C25FEE8F3B56}" destId="{DFA2CAD2-DA85-459C-9743-D528EA5D85CC}" srcOrd="2" destOrd="0" presId="urn:microsoft.com/office/officeart/2005/8/layout/lProcess2"/>
    <dgm:cxn modelId="{B9A96247-DD35-45FB-A696-41C379AFD6C5}" type="presParOf" srcId="{DFA2CAD2-DA85-459C-9743-D528EA5D85CC}" destId="{30155C29-4180-4423-A2E3-030C875C046B}" srcOrd="0" destOrd="0" presId="urn:microsoft.com/office/officeart/2005/8/layout/lProcess2"/>
    <dgm:cxn modelId="{84AE8E7C-D5F1-4856-AD93-9B3881009DC2}" type="presParOf" srcId="{30155C29-4180-4423-A2E3-030C875C046B}" destId="{A8A7229D-FF02-4877-BFCF-EFC52C0F9190}" srcOrd="0" destOrd="0" presId="urn:microsoft.com/office/officeart/2005/8/layout/lProcess2"/>
    <dgm:cxn modelId="{E17B4F5A-CDB4-4D9F-A8D7-EA0B1AF2E578}" type="presParOf" srcId="{30155C29-4180-4423-A2E3-030C875C046B}" destId="{0B337033-B0BD-4F74-B3D9-EA013DE7979A}" srcOrd="1" destOrd="0" presId="urn:microsoft.com/office/officeart/2005/8/layout/lProcess2"/>
    <dgm:cxn modelId="{ABDB3366-C94B-4758-A5DD-E73C69647A1D}" type="presParOf" srcId="{30155C29-4180-4423-A2E3-030C875C046B}" destId="{962758FF-255D-4A6C-A1F2-ADABDBD12EBE}" srcOrd="2" destOrd="0" presId="urn:microsoft.com/office/officeart/2005/8/layout/lProcess2"/>
    <dgm:cxn modelId="{5193B020-A498-482D-8C87-7B1B1F9FA4CC}" type="presParOf" srcId="{30155C29-4180-4423-A2E3-030C875C046B}" destId="{65242C5D-5634-452A-9857-0E6CCCA45A61}" srcOrd="3" destOrd="0" presId="urn:microsoft.com/office/officeart/2005/8/layout/lProcess2"/>
    <dgm:cxn modelId="{D49BFC13-6C62-4986-8F63-614691823EEC}" type="presParOf" srcId="{30155C29-4180-4423-A2E3-030C875C046B}" destId="{ABEBC931-88CC-4930-85BB-98E0B3A8629F}" srcOrd="4" destOrd="0" presId="urn:microsoft.com/office/officeart/2005/8/layout/lProcess2"/>
    <dgm:cxn modelId="{7360B329-9378-4688-9595-2EB8161D29F8}" type="presParOf" srcId="{30155C29-4180-4423-A2E3-030C875C046B}" destId="{C06570F1-B2AA-4789-BAEA-2B75B65A65B8}" srcOrd="5" destOrd="0" presId="urn:microsoft.com/office/officeart/2005/8/layout/lProcess2"/>
    <dgm:cxn modelId="{29732A61-CBC8-4047-95B6-A954CA39D4E9}" type="presParOf" srcId="{30155C29-4180-4423-A2E3-030C875C046B}" destId="{04C6A007-E538-4B16-81DC-030C425C8E46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FAF0774-9F79-4B1D-A577-A9537D7C4C3B}" type="doc">
      <dgm:prSet loTypeId="urn:microsoft.com/office/officeart/2005/8/layout/lProcess2" loCatId="list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pt-PT"/>
        </a:p>
      </dgm:t>
    </dgm:pt>
    <dgm:pt modelId="{C0DBAEE8-6E91-4062-B8C8-FAD0073B8F6D}">
      <dgm:prSet phldrT="[Texto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pt-PT" sz="3200" b="0" dirty="0"/>
            <a:t>Segurança e privacidade</a:t>
          </a:r>
          <a:endParaRPr lang="pt-PT" sz="3700" b="0" dirty="0"/>
        </a:p>
      </dgm:t>
    </dgm:pt>
    <dgm:pt modelId="{05B8BC42-79E5-4B2F-BFC3-03689E554671}" type="parTrans" cxnId="{D18407BA-3846-4032-B42C-34ED84E47D66}">
      <dgm:prSet/>
      <dgm:spPr/>
      <dgm:t>
        <a:bodyPr/>
        <a:lstStyle/>
        <a:p>
          <a:endParaRPr lang="pt-PT"/>
        </a:p>
      </dgm:t>
    </dgm:pt>
    <dgm:pt modelId="{6A2E913F-834A-4E44-9C5D-BD481C991861}" type="sibTrans" cxnId="{D18407BA-3846-4032-B42C-34ED84E47D66}">
      <dgm:prSet/>
      <dgm:spPr/>
      <dgm:t>
        <a:bodyPr/>
        <a:lstStyle/>
        <a:p>
          <a:endParaRPr lang="pt-PT"/>
        </a:p>
      </dgm:t>
    </dgm:pt>
    <dgm:pt modelId="{B9911F54-4898-4018-9373-A0EDEE57F8C2}">
      <dgm:prSet phldrT="[Texto]"/>
      <dgm:spPr/>
      <dgm:t>
        <a:bodyPr/>
        <a:lstStyle/>
        <a:p>
          <a:pPr algn="ctr"/>
          <a:r>
            <a:rPr lang="pt-PT" dirty="0"/>
            <a:t>Ataques de </a:t>
          </a:r>
          <a:r>
            <a:rPr lang="pt-PT" i="1" dirty="0"/>
            <a:t>malware</a:t>
          </a:r>
        </a:p>
      </dgm:t>
    </dgm:pt>
    <dgm:pt modelId="{9BB42A60-BCFA-4164-879B-CEA4FAAF60B1}" type="parTrans" cxnId="{0DA94F10-6B2D-44D0-A782-D94FAD09E4AC}">
      <dgm:prSet/>
      <dgm:spPr/>
      <dgm:t>
        <a:bodyPr/>
        <a:lstStyle/>
        <a:p>
          <a:endParaRPr lang="pt-PT"/>
        </a:p>
      </dgm:t>
    </dgm:pt>
    <dgm:pt modelId="{6C3D250A-C9D1-43C0-A67A-A94BB1BD27CC}" type="sibTrans" cxnId="{0DA94F10-6B2D-44D0-A782-D94FAD09E4AC}">
      <dgm:prSet/>
      <dgm:spPr/>
      <dgm:t>
        <a:bodyPr/>
        <a:lstStyle/>
        <a:p>
          <a:endParaRPr lang="pt-PT"/>
        </a:p>
      </dgm:t>
    </dgm:pt>
    <dgm:pt modelId="{4719AD3A-9E2B-457E-BD97-9A142F8C64AA}">
      <dgm:prSet phldrT="[Texto]"/>
      <dgm:spPr/>
      <dgm:t>
        <a:bodyPr/>
        <a:lstStyle/>
        <a:p>
          <a:r>
            <a:rPr lang="pt-PT" dirty="0"/>
            <a:t>Senhas de acesso</a:t>
          </a:r>
        </a:p>
      </dgm:t>
    </dgm:pt>
    <dgm:pt modelId="{890A832E-FBC3-4894-AB44-537E2ADC8B55}" type="parTrans" cxnId="{C3E3DC42-7E35-490E-AC65-37016CEAE03E}">
      <dgm:prSet/>
      <dgm:spPr/>
      <dgm:t>
        <a:bodyPr/>
        <a:lstStyle/>
        <a:p>
          <a:endParaRPr lang="pt-PT"/>
        </a:p>
      </dgm:t>
    </dgm:pt>
    <dgm:pt modelId="{598342F7-23F3-4887-A883-6A73F42111AF}" type="sibTrans" cxnId="{C3E3DC42-7E35-490E-AC65-37016CEAE03E}">
      <dgm:prSet/>
      <dgm:spPr/>
      <dgm:t>
        <a:bodyPr/>
        <a:lstStyle/>
        <a:p>
          <a:endParaRPr lang="pt-PT"/>
        </a:p>
      </dgm:t>
    </dgm:pt>
    <dgm:pt modelId="{1452B712-6DD0-4315-8B84-E8EBFC202303}">
      <dgm:prSet phldrT="[Texto]"/>
      <dgm:spPr/>
      <dgm:t>
        <a:bodyPr/>
        <a:lstStyle/>
        <a:p>
          <a:r>
            <a:rPr lang="pt-PT" dirty="0"/>
            <a:t>Roubo de dados</a:t>
          </a:r>
        </a:p>
      </dgm:t>
    </dgm:pt>
    <dgm:pt modelId="{28E2DB81-EBB5-475C-B32E-002FD24D56EA}" type="parTrans" cxnId="{B8CBBD17-D111-4295-8A92-30EED3A4EDAA}">
      <dgm:prSet/>
      <dgm:spPr/>
      <dgm:t>
        <a:bodyPr/>
        <a:lstStyle/>
        <a:p>
          <a:endParaRPr lang="pt-PT"/>
        </a:p>
      </dgm:t>
    </dgm:pt>
    <dgm:pt modelId="{0902CBCC-E871-45BA-9C20-012ED5052227}" type="sibTrans" cxnId="{B8CBBD17-D111-4295-8A92-30EED3A4EDAA}">
      <dgm:prSet/>
      <dgm:spPr/>
      <dgm:t>
        <a:bodyPr/>
        <a:lstStyle/>
        <a:p>
          <a:endParaRPr lang="pt-PT"/>
        </a:p>
      </dgm:t>
    </dgm:pt>
    <dgm:pt modelId="{92187089-DC71-47EF-A706-99F4226B24E0}">
      <dgm:prSet phldrT="[Texto]"/>
      <dgm:spPr/>
      <dgm:t>
        <a:bodyPr/>
        <a:lstStyle/>
        <a:p>
          <a:r>
            <a:rPr lang="pt-PT" dirty="0"/>
            <a:t>Violação de privacidade</a:t>
          </a:r>
        </a:p>
      </dgm:t>
    </dgm:pt>
    <dgm:pt modelId="{89CDA32E-02F3-450D-9AAC-A5D614CBB9D6}" type="sibTrans" cxnId="{AC363CA7-F42B-4317-9218-CEEA693FC274}">
      <dgm:prSet/>
      <dgm:spPr/>
      <dgm:t>
        <a:bodyPr/>
        <a:lstStyle/>
        <a:p>
          <a:endParaRPr lang="pt-PT"/>
        </a:p>
      </dgm:t>
    </dgm:pt>
    <dgm:pt modelId="{8797F238-8AA5-4310-8FE0-916BAAE54DC2}" type="parTrans" cxnId="{AC363CA7-F42B-4317-9218-CEEA693FC274}">
      <dgm:prSet/>
      <dgm:spPr/>
      <dgm:t>
        <a:bodyPr/>
        <a:lstStyle/>
        <a:p>
          <a:endParaRPr lang="pt-PT"/>
        </a:p>
      </dgm:t>
    </dgm:pt>
    <dgm:pt modelId="{70BBCE5B-E39E-4A01-A167-AC82EC944485}">
      <dgm:prSet phldrT="[Texto]"/>
      <dgm:spPr/>
      <dgm:t>
        <a:bodyPr/>
        <a:lstStyle/>
        <a:p>
          <a:r>
            <a:rPr lang="pt-PT" dirty="0"/>
            <a:t>Falhas de atualização de segurança</a:t>
          </a:r>
        </a:p>
      </dgm:t>
    </dgm:pt>
    <dgm:pt modelId="{FB32C377-49BE-434F-A9A0-2217BB0A6A8B}" type="parTrans" cxnId="{A2EFD763-4F0D-4F84-AA6E-75B68A9C82CA}">
      <dgm:prSet/>
      <dgm:spPr/>
      <dgm:t>
        <a:bodyPr/>
        <a:lstStyle/>
        <a:p>
          <a:endParaRPr lang="pt-PT"/>
        </a:p>
      </dgm:t>
    </dgm:pt>
    <dgm:pt modelId="{5BA10E16-8DBC-46EC-82E3-268C91E7E864}" type="sibTrans" cxnId="{A2EFD763-4F0D-4F84-AA6E-75B68A9C82CA}">
      <dgm:prSet/>
      <dgm:spPr/>
      <dgm:t>
        <a:bodyPr/>
        <a:lstStyle/>
        <a:p>
          <a:endParaRPr lang="pt-PT"/>
        </a:p>
      </dgm:t>
    </dgm:pt>
    <dgm:pt modelId="{BDF4318E-5CF8-435A-84FF-7F9F34CC4E9A}">
      <dgm:prSet phldrT="[Texto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pt-PT" sz="2800" b="0" dirty="0"/>
            <a:t>Problemas de interoperabilidade</a:t>
          </a:r>
        </a:p>
      </dgm:t>
    </dgm:pt>
    <dgm:pt modelId="{882B3093-B56E-44F0-8E1F-8799720C37E0}" type="parTrans" cxnId="{13E68E65-CFE3-4639-904B-B3458F2BB72A}">
      <dgm:prSet/>
      <dgm:spPr/>
      <dgm:t>
        <a:bodyPr/>
        <a:lstStyle/>
        <a:p>
          <a:endParaRPr lang="pt-PT"/>
        </a:p>
      </dgm:t>
    </dgm:pt>
    <dgm:pt modelId="{0450351B-27D8-4615-B009-8702C69C9619}" type="sibTrans" cxnId="{13E68E65-CFE3-4639-904B-B3458F2BB72A}">
      <dgm:prSet/>
      <dgm:spPr/>
      <dgm:t>
        <a:bodyPr/>
        <a:lstStyle/>
        <a:p>
          <a:endParaRPr lang="pt-PT"/>
        </a:p>
      </dgm:t>
    </dgm:pt>
    <dgm:pt modelId="{1BEDF439-58BA-47B5-82A6-0481324315FA}">
      <dgm:prSet phldrT="[Texto]"/>
      <dgm:spPr/>
      <dgm:t>
        <a:bodyPr/>
        <a:lstStyle/>
        <a:p>
          <a:r>
            <a:rPr lang="pt-PT" dirty="0"/>
            <a:t>Protocolos de comunicação diferentes</a:t>
          </a:r>
        </a:p>
      </dgm:t>
    </dgm:pt>
    <dgm:pt modelId="{8EEB51C0-FC90-4E28-BD64-8F1D201CE343}" type="parTrans" cxnId="{CF7AB0FF-9E1D-460C-9D39-4BA0E17FCF4B}">
      <dgm:prSet/>
      <dgm:spPr/>
      <dgm:t>
        <a:bodyPr/>
        <a:lstStyle/>
        <a:p>
          <a:endParaRPr lang="pt-PT"/>
        </a:p>
      </dgm:t>
    </dgm:pt>
    <dgm:pt modelId="{7892D59B-7484-4ED1-BC67-96ED4E4D0BD6}" type="sibTrans" cxnId="{CF7AB0FF-9E1D-460C-9D39-4BA0E17FCF4B}">
      <dgm:prSet/>
      <dgm:spPr/>
      <dgm:t>
        <a:bodyPr/>
        <a:lstStyle/>
        <a:p>
          <a:endParaRPr lang="pt-PT"/>
        </a:p>
      </dgm:t>
    </dgm:pt>
    <dgm:pt modelId="{CAF55BDC-270F-4956-9767-7B19B78DB7EE}">
      <dgm:prSet phldrT="[Texto]"/>
      <dgm:spPr/>
      <dgm:t>
        <a:bodyPr/>
        <a:lstStyle/>
        <a:p>
          <a:r>
            <a:rPr lang="pt-PT" dirty="0"/>
            <a:t>Padrões diferentes</a:t>
          </a:r>
        </a:p>
      </dgm:t>
    </dgm:pt>
    <dgm:pt modelId="{9C983818-4342-4223-BD05-CF6EDE7B5D30}" type="parTrans" cxnId="{86CDEC5F-3164-471F-A8CC-3EF57EAD9E15}">
      <dgm:prSet/>
      <dgm:spPr/>
      <dgm:t>
        <a:bodyPr/>
        <a:lstStyle/>
        <a:p>
          <a:endParaRPr lang="pt-PT"/>
        </a:p>
      </dgm:t>
    </dgm:pt>
    <dgm:pt modelId="{301E5C15-C964-47B9-9E0B-004BE40BE0A7}" type="sibTrans" cxnId="{86CDEC5F-3164-471F-A8CC-3EF57EAD9E15}">
      <dgm:prSet/>
      <dgm:spPr/>
      <dgm:t>
        <a:bodyPr/>
        <a:lstStyle/>
        <a:p>
          <a:endParaRPr lang="pt-PT"/>
        </a:p>
      </dgm:t>
    </dgm:pt>
    <dgm:pt modelId="{068690E0-F1AC-4712-A2EE-6DDF8E9B0E3D}">
      <dgm:prSet phldrT="[Texto]"/>
      <dgm:spPr/>
      <dgm:t>
        <a:bodyPr/>
        <a:lstStyle/>
        <a:p>
          <a:r>
            <a:rPr lang="pt-PT" dirty="0"/>
            <a:t>Dificuldade na integração sistemas</a:t>
          </a:r>
        </a:p>
      </dgm:t>
    </dgm:pt>
    <dgm:pt modelId="{8655A8C1-0EBB-4A2A-84A3-94846825B7CE}" type="parTrans" cxnId="{F22BDC2C-8012-4D43-89E7-4317077BF452}">
      <dgm:prSet/>
      <dgm:spPr/>
      <dgm:t>
        <a:bodyPr/>
        <a:lstStyle/>
        <a:p>
          <a:endParaRPr lang="pt-PT"/>
        </a:p>
      </dgm:t>
    </dgm:pt>
    <dgm:pt modelId="{F6B7A56D-6031-492C-9DEA-ABDD17ADF01A}" type="sibTrans" cxnId="{F22BDC2C-8012-4D43-89E7-4317077BF452}">
      <dgm:prSet/>
      <dgm:spPr/>
      <dgm:t>
        <a:bodyPr/>
        <a:lstStyle/>
        <a:p>
          <a:endParaRPr lang="pt-PT"/>
        </a:p>
      </dgm:t>
    </dgm:pt>
    <dgm:pt modelId="{0BF7686A-E6CB-49C1-8FE6-5987246A92AF}" type="pres">
      <dgm:prSet presAssocID="{FFAF0774-9F79-4B1D-A577-A9537D7C4C3B}" presName="theList" presStyleCnt="0">
        <dgm:presLayoutVars>
          <dgm:dir/>
          <dgm:animLvl val="lvl"/>
          <dgm:resizeHandles val="exact"/>
        </dgm:presLayoutVars>
      </dgm:prSet>
      <dgm:spPr/>
    </dgm:pt>
    <dgm:pt modelId="{D3EC3108-6864-4219-A1F8-6B78C697318A}" type="pres">
      <dgm:prSet presAssocID="{BDF4318E-5CF8-435A-84FF-7F9F34CC4E9A}" presName="compNode" presStyleCnt="0"/>
      <dgm:spPr/>
    </dgm:pt>
    <dgm:pt modelId="{F485F45D-2CE3-49A9-BCDA-978BE93FEB06}" type="pres">
      <dgm:prSet presAssocID="{BDF4318E-5CF8-435A-84FF-7F9F34CC4E9A}" presName="aNode" presStyleLbl="bgShp" presStyleIdx="0" presStyleCnt="2"/>
      <dgm:spPr/>
    </dgm:pt>
    <dgm:pt modelId="{663BC256-671F-4FDC-A0D0-251DDCC1C982}" type="pres">
      <dgm:prSet presAssocID="{BDF4318E-5CF8-435A-84FF-7F9F34CC4E9A}" presName="textNode" presStyleLbl="bgShp" presStyleIdx="0" presStyleCnt="2"/>
      <dgm:spPr/>
    </dgm:pt>
    <dgm:pt modelId="{8023A0E1-7507-4D6C-8307-A0D49CA48C42}" type="pres">
      <dgm:prSet presAssocID="{BDF4318E-5CF8-435A-84FF-7F9F34CC4E9A}" presName="compChildNode" presStyleCnt="0"/>
      <dgm:spPr/>
    </dgm:pt>
    <dgm:pt modelId="{64CBAE2A-858D-4B39-BE71-5EC618E2FF4F}" type="pres">
      <dgm:prSet presAssocID="{BDF4318E-5CF8-435A-84FF-7F9F34CC4E9A}" presName="theInnerList" presStyleCnt="0"/>
      <dgm:spPr/>
    </dgm:pt>
    <dgm:pt modelId="{CE58E87F-A04D-4801-A8AE-20AA5F9C8CC0}" type="pres">
      <dgm:prSet presAssocID="{1BEDF439-58BA-47B5-82A6-0481324315FA}" presName="childNode" presStyleLbl="node1" presStyleIdx="0" presStyleCnt="8">
        <dgm:presLayoutVars>
          <dgm:bulletEnabled val="1"/>
        </dgm:presLayoutVars>
      </dgm:prSet>
      <dgm:spPr/>
    </dgm:pt>
    <dgm:pt modelId="{87C5B0AF-B378-4841-AA98-B73394C86607}" type="pres">
      <dgm:prSet presAssocID="{1BEDF439-58BA-47B5-82A6-0481324315FA}" presName="aSpace2" presStyleCnt="0"/>
      <dgm:spPr/>
    </dgm:pt>
    <dgm:pt modelId="{6F270882-2ADD-40E2-B13C-15CFEFDEFCB4}" type="pres">
      <dgm:prSet presAssocID="{CAF55BDC-270F-4956-9767-7B19B78DB7EE}" presName="childNode" presStyleLbl="node1" presStyleIdx="1" presStyleCnt="8">
        <dgm:presLayoutVars>
          <dgm:bulletEnabled val="1"/>
        </dgm:presLayoutVars>
      </dgm:prSet>
      <dgm:spPr/>
    </dgm:pt>
    <dgm:pt modelId="{51E8A63A-ED30-4397-8DE1-82A522F156FB}" type="pres">
      <dgm:prSet presAssocID="{CAF55BDC-270F-4956-9767-7B19B78DB7EE}" presName="aSpace2" presStyleCnt="0"/>
      <dgm:spPr/>
    </dgm:pt>
    <dgm:pt modelId="{BE023B02-6EFE-4C78-826E-B07DE23825C1}" type="pres">
      <dgm:prSet presAssocID="{068690E0-F1AC-4712-A2EE-6DDF8E9B0E3D}" presName="childNode" presStyleLbl="node1" presStyleIdx="2" presStyleCnt="8">
        <dgm:presLayoutVars>
          <dgm:bulletEnabled val="1"/>
        </dgm:presLayoutVars>
      </dgm:prSet>
      <dgm:spPr/>
    </dgm:pt>
    <dgm:pt modelId="{0460A098-140E-4AA0-8FD7-03A129F3B7DB}" type="pres">
      <dgm:prSet presAssocID="{BDF4318E-5CF8-435A-84FF-7F9F34CC4E9A}" presName="aSpace" presStyleCnt="0"/>
      <dgm:spPr/>
    </dgm:pt>
    <dgm:pt modelId="{A09FE176-752D-4F19-A763-648D8D47C2F5}" type="pres">
      <dgm:prSet presAssocID="{C0DBAEE8-6E91-4062-B8C8-FAD0073B8F6D}" presName="compNode" presStyleCnt="0"/>
      <dgm:spPr/>
    </dgm:pt>
    <dgm:pt modelId="{88E788EA-0EF7-4471-A6C3-C2B8B50BF220}" type="pres">
      <dgm:prSet presAssocID="{C0DBAEE8-6E91-4062-B8C8-FAD0073B8F6D}" presName="aNode" presStyleLbl="bgShp" presStyleIdx="1" presStyleCnt="2"/>
      <dgm:spPr/>
    </dgm:pt>
    <dgm:pt modelId="{F0318D7D-D410-45FB-AB7A-3C1293FC8562}" type="pres">
      <dgm:prSet presAssocID="{C0DBAEE8-6E91-4062-B8C8-FAD0073B8F6D}" presName="textNode" presStyleLbl="bgShp" presStyleIdx="1" presStyleCnt="2"/>
      <dgm:spPr/>
    </dgm:pt>
    <dgm:pt modelId="{56EE5D18-BCAB-40CA-95DF-E394849DE353}" type="pres">
      <dgm:prSet presAssocID="{C0DBAEE8-6E91-4062-B8C8-FAD0073B8F6D}" presName="compChildNode" presStyleCnt="0"/>
      <dgm:spPr/>
    </dgm:pt>
    <dgm:pt modelId="{3E389FC0-BFA7-4AFD-83AA-286879F9EB78}" type="pres">
      <dgm:prSet presAssocID="{C0DBAEE8-6E91-4062-B8C8-FAD0073B8F6D}" presName="theInnerList" presStyleCnt="0"/>
      <dgm:spPr/>
    </dgm:pt>
    <dgm:pt modelId="{708563D0-788D-41DC-91B5-FBD5FCF94388}" type="pres">
      <dgm:prSet presAssocID="{4719AD3A-9E2B-457E-BD97-9A142F8C64AA}" presName="childNode" presStyleLbl="node1" presStyleIdx="3" presStyleCnt="8">
        <dgm:presLayoutVars>
          <dgm:bulletEnabled val="1"/>
        </dgm:presLayoutVars>
      </dgm:prSet>
      <dgm:spPr/>
    </dgm:pt>
    <dgm:pt modelId="{8353B228-3098-483A-81D0-86B2EF117E9B}" type="pres">
      <dgm:prSet presAssocID="{4719AD3A-9E2B-457E-BD97-9A142F8C64AA}" presName="aSpace2" presStyleCnt="0"/>
      <dgm:spPr/>
    </dgm:pt>
    <dgm:pt modelId="{1C6285FB-8850-488C-8E49-1A73CF422B2A}" type="pres">
      <dgm:prSet presAssocID="{B9911F54-4898-4018-9373-A0EDEE57F8C2}" presName="childNode" presStyleLbl="node1" presStyleIdx="4" presStyleCnt="8">
        <dgm:presLayoutVars>
          <dgm:bulletEnabled val="1"/>
        </dgm:presLayoutVars>
      </dgm:prSet>
      <dgm:spPr/>
    </dgm:pt>
    <dgm:pt modelId="{0D536078-21AF-4B8B-903B-863586FDC5CF}" type="pres">
      <dgm:prSet presAssocID="{B9911F54-4898-4018-9373-A0EDEE57F8C2}" presName="aSpace2" presStyleCnt="0"/>
      <dgm:spPr/>
    </dgm:pt>
    <dgm:pt modelId="{B397CE65-8EDC-4B7C-9C00-1F48EA622616}" type="pres">
      <dgm:prSet presAssocID="{1452B712-6DD0-4315-8B84-E8EBFC202303}" presName="childNode" presStyleLbl="node1" presStyleIdx="5" presStyleCnt="8">
        <dgm:presLayoutVars>
          <dgm:bulletEnabled val="1"/>
        </dgm:presLayoutVars>
      </dgm:prSet>
      <dgm:spPr/>
    </dgm:pt>
    <dgm:pt modelId="{C9649407-CC6A-47E5-A484-772CB2E7E5FE}" type="pres">
      <dgm:prSet presAssocID="{1452B712-6DD0-4315-8B84-E8EBFC202303}" presName="aSpace2" presStyleCnt="0"/>
      <dgm:spPr/>
    </dgm:pt>
    <dgm:pt modelId="{0540524F-C4FC-4DA5-AB5C-C666EB135A9B}" type="pres">
      <dgm:prSet presAssocID="{92187089-DC71-47EF-A706-99F4226B24E0}" presName="childNode" presStyleLbl="node1" presStyleIdx="6" presStyleCnt="8">
        <dgm:presLayoutVars>
          <dgm:bulletEnabled val="1"/>
        </dgm:presLayoutVars>
      </dgm:prSet>
      <dgm:spPr/>
    </dgm:pt>
    <dgm:pt modelId="{67996B64-5FDC-45B8-9FB9-61C14D131782}" type="pres">
      <dgm:prSet presAssocID="{92187089-DC71-47EF-A706-99F4226B24E0}" presName="aSpace2" presStyleCnt="0"/>
      <dgm:spPr/>
    </dgm:pt>
    <dgm:pt modelId="{B4BBE238-C4D2-465A-A33E-D9AF7EF51C7C}" type="pres">
      <dgm:prSet presAssocID="{70BBCE5B-E39E-4A01-A167-AC82EC944485}" presName="childNode" presStyleLbl="node1" presStyleIdx="7" presStyleCnt="8">
        <dgm:presLayoutVars>
          <dgm:bulletEnabled val="1"/>
        </dgm:presLayoutVars>
      </dgm:prSet>
      <dgm:spPr/>
    </dgm:pt>
  </dgm:ptLst>
  <dgm:cxnLst>
    <dgm:cxn modelId="{0DA94F10-6B2D-44D0-A782-D94FAD09E4AC}" srcId="{C0DBAEE8-6E91-4062-B8C8-FAD0073B8F6D}" destId="{B9911F54-4898-4018-9373-A0EDEE57F8C2}" srcOrd="1" destOrd="0" parTransId="{9BB42A60-BCFA-4164-879B-CEA4FAAF60B1}" sibTransId="{6C3D250A-C9D1-43C0-A67A-A94BB1BD27CC}"/>
    <dgm:cxn modelId="{B8CBBD17-D111-4295-8A92-30EED3A4EDAA}" srcId="{C0DBAEE8-6E91-4062-B8C8-FAD0073B8F6D}" destId="{1452B712-6DD0-4315-8B84-E8EBFC202303}" srcOrd="2" destOrd="0" parTransId="{28E2DB81-EBB5-475C-B32E-002FD24D56EA}" sibTransId="{0902CBCC-E871-45BA-9C20-012ED5052227}"/>
    <dgm:cxn modelId="{BACC1B19-3521-4294-B248-C69C0A03F19B}" type="presOf" srcId="{BDF4318E-5CF8-435A-84FF-7F9F34CC4E9A}" destId="{663BC256-671F-4FDC-A0D0-251DDCC1C982}" srcOrd="1" destOrd="0" presId="urn:microsoft.com/office/officeart/2005/8/layout/lProcess2"/>
    <dgm:cxn modelId="{F22BDC2C-8012-4D43-89E7-4317077BF452}" srcId="{BDF4318E-5CF8-435A-84FF-7F9F34CC4E9A}" destId="{068690E0-F1AC-4712-A2EE-6DDF8E9B0E3D}" srcOrd="2" destOrd="0" parTransId="{8655A8C1-0EBB-4A2A-84A3-94846825B7CE}" sibTransId="{F6B7A56D-6031-492C-9DEA-ABDD17ADF01A}"/>
    <dgm:cxn modelId="{61363833-D067-4147-909D-4B368E8B9119}" type="presOf" srcId="{1452B712-6DD0-4315-8B84-E8EBFC202303}" destId="{B397CE65-8EDC-4B7C-9C00-1F48EA622616}" srcOrd="0" destOrd="0" presId="urn:microsoft.com/office/officeart/2005/8/layout/lProcess2"/>
    <dgm:cxn modelId="{86CDEC5F-3164-471F-A8CC-3EF57EAD9E15}" srcId="{BDF4318E-5CF8-435A-84FF-7F9F34CC4E9A}" destId="{CAF55BDC-270F-4956-9767-7B19B78DB7EE}" srcOrd="1" destOrd="0" parTransId="{9C983818-4342-4223-BD05-CF6EDE7B5D30}" sibTransId="{301E5C15-C964-47B9-9E0B-004BE40BE0A7}"/>
    <dgm:cxn modelId="{C3E3DC42-7E35-490E-AC65-37016CEAE03E}" srcId="{C0DBAEE8-6E91-4062-B8C8-FAD0073B8F6D}" destId="{4719AD3A-9E2B-457E-BD97-9A142F8C64AA}" srcOrd="0" destOrd="0" parTransId="{890A832E-FBC3-4894-AB44-537E2ADC8B55}" sibTransId="{598342F7-23F3-4887-A883-6A73F42111AF}"/>
    <dgm:cxn modelId="{A2EFD763-4F0D-4F84-AA6E-75B68A9C82CA}" srcId="{C0DBAEE8-6E91-4062-B8C8-FAD0073B8F6D}" destId="{70BBCE5B-E39E-4A01-A167-AC82EC944485}" srcOrd="4" destOrd="0" parTransId="{FB32C377-49BE-434F-A9A0-2217BB0A6A8B}" sibTransId="{5BA10E16-8DBC-46EC-82E3-268C91E7E864}"/>
    <dgm:cxn modelId="{13E68E65-CFE3-4639-904B-B3458F2BB72A}" srcId="{FFAF0774-9F79-4B1D-A577-A9537D7C4C3B}" destId="{BDF4318E-5CF8-435A-84FF-7F9F34CC4E9A}" srcOrd="0" destOrd="0" parTransId="{882B3093-B56E-44F0-8E1F-8799720C37E0}" sibTransId="{0450351B-27D8-4615-B009-8702C69C9619}"/>
    <dgm:cxn modelId="{47693579-4E6E-4636-8B1F-6B16F6D552C1}" type="presOf" srcId="{1BEDF439-58BA-47B5-82A6-0481324315FA}" destId="{CE58E87F-A04D-4801-A8AE-20AA5F9C8CC0}" srcOrd="0" destOrd="0" presId="urn:microsoft.com/office/officeart/2005/8/layout/lProcess2"/>
    <dgm:cxn modelId="{58BC017D-70A8-4F43-9D4D-15A039CC5E4B}" type="presOf" srcId="{B9911F54-4898-4018-9373-A0EDEE57F8C2}" destId="{1C6285FB-8850-488C-8E49-1A73CF422B2A}" srcOrd="0" destOrd="0" presId="urn:microsoft.com/office/officeart/2005/8/layout/lProcess2"/>
    <dgm:cxn modelId="{B1AAD082-D8F7-43C8-B59E-050D54F597D3}" type="presOf" srcId="{C0DBAEE8-6E91-4062-B8C8-FAD0073B8F6D}" destId="{88E788EA-0EF7-4471-A6C3-C2B8B50BF220}" srcOrd="0" destOrd="0" presId="urn:microsoft.com/office/officeart/2005/8/layout/lProcess2"/>
    <dgm:cxn modelId="{22145892-E6A6-4DC0-A752-4E962C4A0699}" type="presOf" srcId="{CAF55BDC-270F-4956-9767-7B19B78DB7EE}" destId="{6F270882-2ADD-40E2-B13C-15CFEFDEFCB4}" srcOrd="0" destOrd="0" presId="urn:microsoft.com/office/officeart/2005/8/layout/lProcess2"/>
    <dgm:cxn modelId="{0CCA8597-5003-415B-BFE2-B63ADA7C54C4}" type="presOf" srcId="{BDF4318E-5CF8-435A-84FF-7F9F34CC4E9A}" destId="{F485F45D-2CE3-49A9-BCDA-978BE93FEB06}" srcOrd="0" destOrd="0" presId="urn:microsoft.com/office/officeart/2005/8/layout/lProcess2"/>
    <dgm:cxn modelId="{F88F06A5-7F32-43F3-B992-8FCFC2D5D558}" type="presOf" srcId="{FFAF0774-9F79-4B1D-A577-A9537D7C4C3B}" destId="{0BF7686A-E6CB-49C1-8FE6-5987246A92AF}" srcOrd="0" destOrd="0" presId="urn:microsoft.com/office/officeart/2005/8/layout/lProcess2"/>
    <dgm:cxn modelId="{AC363CA7-F42B-4317-9218-CEEA693FC274}" srcId="{C0DBAEE8-6E91-4062-B8C8-FAD0073B8F6D}" destId="{92187089-DC71-47EF-A706-99F4226B24E0}" srcOrd="3" destOrd="0" parTransId="{8797F238-8AA5-4310-8FE0-916BAAE54DC2}" sibTransId="{89CDA32E-02F3-450D-9AAC-A5D614CBB9D6}"/>
    <dgm:cxn modelId="{0487CBAC-8A57-49C6-B5E0-EAF4ABE677D2}" type="presOf" srcId="{4719AD3A-9E2B-457E-BD97-9A142F8C64AA}" destId="{708563D0-788D-41DC-91B5-FBD5FCF94388}" srcOrd="0" destOrd="0" presId="urn:microsoft.com/office/officeart/2005/8/layout/lProcess2"/>
    <dgm:cxn modelId="{E3E9C3B5-ADD8-47D6-91FF-87A1DA6DC890}" type="presOf" srcId="{068690E0-F1AC-4712-A2EE-6DDF8E9B0E3D}" destId="{BE023B02-6EFE-4C78-826E-B07DE23825C1}" srcOrd="0" destOrd="0" presId="urn:microsoft.com/office/officeart/2005/8/layout/lProcess2"/>
    <dgm:cxn modelId="{D18407BA-3846-4032-B42C-34ED84E47D66}" srcId="{FFAF0774-9F79-4B1D-A577-A9537D7C4C3B}" destId="{C0DBAEE8-6E91-4062-B8C8-FAD0073B8F6D}" srcOrd="1" destOrd="0" parTransId="{05B8BC42-79E5-4B2F-BFC3-03689E554671}" sibTransId="{6A2E913F-834A-4E44-9C5D-BD481C991861}"/>
    <dgm:cxn modelId="{B5B416CF-DF0F-401C-99AE-16337FD94CDA}" type="presOf" srcId="{92187089-DC71-47EF-A706-99F4226B24E0}" destId="{0540524F-C4FC-4DA5-AB5C-C666EB135A9B}" srcOrd="0" destOrd="0" presId="urn:microsoft.com/office/officeart/2005/8/layout/lProcess2"/>
    <dgm:cxn modelId="{964B94D0-FCEF-42DF-ACA9-0B321702C6EF}" type="presOf" srcId="{70BBCE5B-E39E-4A01-A167-AC82EC944485}" destId="{B4BBE238-C4D2-465A-A33E-D9AF7EF51C7C}" srcOrd="0" destOrd="0" presId="urn:microsoft.com/office/officeart/2005/8/layout/lProcess2"/>
    <dgm:cxn modelId="{BAADFFE6-D24F-4AD6-8BC1-57EB12DA376E}" type="presOf" srcId="{C0DBAEE8-6E91-4062-B8C8-FAD0073B8F6D}" destId="{F0318D7D-D410-45FB-AB7A-3C1293FC8562}" srcOrd="1" destOrd="0" presId="urn:microsoft.com/office/officeart/2005/8/layout/lProcess2"/>
    <dgm:cxn modelId="{CF7AB0FF-9E1D-460C-9D39-4BA0E17FCF4B}" srcId="{BDF4318E-5CF8-435A-84FF-7F9F34CC4E9A}" destId="{1BEDF439-58BA-47B5-82A6-0481324315FA}" srcOrd="0" destOrd="0" parTransId="{8EEB51C0-FC90-4E28-BD64-8F1D201CE343}" sibTransId="{7892D59B-7484-4ED1-BC67-96ED4E4D0BD6}"/>
    <dgm:cxn modelId="{EB2C94E4-13C3-40FE-BBF1-2B06434EE343}" type="presParOf" srcId="{0BF7686A-E6CB-49C1-8FE6-5987246A92AF}" destId="{D3EC3108-6864-4219-A1F8-6B78C697318A}" srcOrd="0" destOrd="0" presId="urn:microsoft.com/office/officeart/2005/8/layout/lProcess2"/>
    <dgm:cxn modelId="{25430F03-86D6-44DB-BE7F-53C5FEC20168}" type="presParOf" srcId="{D3EC3108-6864-4219-A1F8-6B78C697318A}" destId="{F485F45D-2CE3-49A9-BCDA-978BE93FEB06}" srcOrd="0" destOrd="0" presId="urn:microsoft.com/office/officeart/2005/8/layout/lProcess2"/>
    <dgm:cxn modelId="{49A286A0-F682-4E6B-8D14-EEF77DDA2223}" type="presParOf" srcId="{D3EC3108-6864-4219-A1F8-6B78C697318A}" destId="{663BC256-671F-4FDC-A0D0-251DDCC1C982}" srcOrd="1" destOrd="0" presId="urn:microsoft.com/office/officeart/2005/8/layout/lProcess2"/>
    <dgm:cxn modelId="{848055F2-B71A-4C16-9ED1-170B918ED7FC}" type="presParOf" srcId="{D3EC3108-6864-4219-A1F8-6B78C697318A}" destId="{8023A0E1-7507-4D6C-8307-A0D49CA48C42}" srcOrd="2" destOrd="0" presId="urn:microsoft.com/office/officeart/2005/8/layout/lProcess2"/>
    <dgm:cxn modelId="{EC452DAC-8DCC-4795-A1D5-880DEE4A9AE1}" type="presParOf" srcId="{8023A0E1-7507-4D6C-8307-A0D49CA48C42}" destId="{64CBAE2A-858D-4B39-BE71-5EC618E2FF4F}" srcOrd="0" destOrd="0" presId="urn:microsoft.com/office/officeart/2005/8/layout/lProcess2"/>
    <dgm:cxn modelId="{32A8F5BA-D585-48E1-9EC3-30D80F93C3BC}" type="presParOf" srcId="{64CBAE2A-858D-4B39-BE71-5EC618E2FF4F}" destId="{CE58E87F-A04D-4801-A8AE-20AA5F9C8CC0}" srcOrd="0" destOrd="0" presId="urn:microsoft.com/office/officeart/2005/8/layout/lProcess2"/>
    <dgm:cxn modelId="{A6878F26-1F2D-4C23-AB45-BEF033BEDC86}" type="presParOf" srcId="{64CBAE2A-858D-4B39-BE71-5EC618E2FF4F}" destId="{87C5B0AF-B378-4841-AA98-B73394C86607}" srcOrd="1" destOrd="0" presId="urn:microsoft.com/office/officeart/2005/8/layout/lProcess2"/>
    <dgm:cxn modelId="{DA2B2260-0F13-41E8-89CF-F7D7E286591D}" type="presParOf" srcId="{64CBAE2A-858D-4B39-BE71-5EC618E2FF4F}" destId="{6F270882-2ADD-40E2-B13C-15CFEFDEFCB4}" srcOrd="2" destOrd="0" presId="urn:microsoft.com/office/officeart/2005/8/layout/lProcess2"/>
    <dgm:cxn modelId="{F913FF65-B961-4B34-BCC6-10E03849DB38}" type="presParOf" srcId="{64CBAE2A-858D-4B39-BE71-5EC618E2FF4F}" destId="{51E8A63A-ED30-4397-8DE1-82A522F156FB}" srcOrd="3" destOrd="0" presId="urn:microsoft.com/office/officeart/2005/8/layout/lProcess2"/>
    <dgm:cxn modelId="{BA01CEF7-6971-4825-A43E-4F6465C32AC7}" type="presParOf" srcId="{64CBAE2A-858D-4B39-BE71-5EC618E2FF4F}" destId="{BE023B02-6EFE-4C78-826E-B07DE23825C1}" srcOrd="4" destOrd="0" presId="urn:microsoft.com/office/officeart/2005/8/layout/lProcess2"/>
    <dgm:cxn modelId="{A0D41A97-2E56-4310-909E-E2D7213BB305}" type="presParOf" srcId="{0BF7686A-E6CB-49C1-8FE6-5987246A92AF}" destId="{0460A098-140E-4AA0-8FD7-03A129F3B7DB}" srcOrd="1" destOrd="0" presId="urn:microsoft.com/office/officeart/2005/8/layout/lProcess2"/>
    <dgm:cxn modelId="{134C245B-A9AC-4926-A228-4612A7D513CC}" type="presParOf" srcId="{0BF7686A-E6CB-49C1-8FE6-5987246A92AF}" destId="{A09FE176-752D-4F19-A763-648D8D47C2F5}" srcOrd="2" destOrd="0" presId="urn:microsoft.com/office/officeart/2005/8/layout/lProcess2"/>
    <dgm:cxn modelId="{8F30758B-A533-41FD-8935-FC824E6EDDB1}" type="presParOf" srcId="{A09FE176-752D-4F19-A763-648D8D47C2F5}" destId="{88E788EA-0EF7-4471-A6C3-C2B8B50BF220}" srcOrd="0" destOrd="0" presId="urn:microsoft.com/office/officeart/2005/8/layout/lProcess2"/>
    <dgm:cxn modelId="{16798A26-280F-48E3-9CA0-4B2A8761FB2E}" type="presParOf" srcId="{A09FE176-752D-4F19-A763-648D8D47C2F5}" destId="{F0318D7D-D410-45FB-AB7A-3C1293FC8562}" srcOrd="1" destOrd="0" presId="urn:microsoft.com/office/officeart/2005/8/layout/lProcess2"/>
    <dgm:cxn modelId="{0F054E58-3BFC-4316-B9F5-C1DE0A8152ED}" type="presParOf" srcId="{A09FE176-752D-4F19-A763-648D8D47C2F5}" destId="{56EE5D18-BCAB-40CA-95DF-E394849DE353}" srcOrd="2" destOrd="0" presId="urn:microsoft.com/office/officeart/2005/8/layout/lProcess2"/>
    <dgm:cxn modelId="{68B300DE-75F4-481C-AD36-01A1D43D14E6}" type="presParOf" srcId="{56EE5D18-BCAB-40CA-95DF-E394849DE353}" destId="{3E389FC0-BFA7-4AFD-83AA-286879F9EB78}" srcOrd="0" destOrd="0" presId="urn:microsoft.com/office/officeart/2005/8/layout/lProcess2"/>
    <dgm:cxn modelId="{7418FED1-8622-46E9-A2C7-EB692CBE7079}" type="presParOf" srcId="{3E389FC0-BFA7-4AFD-83AA-286879F9EB78}" destId="{708563D0-788D-41DC-91B5-FBD5FCF94388}" srcOrd="0" destOrd="0" presId="urn:microsoft.com/office/officeart/2005/8/layout/lProcess2"/>
    <dgm:cxn modelId="{5CF6DAA9-AE17-42D0-9595-546FF7BF24A2}" type="presParOf" srcId="{3E389FC0-BFA7-4AFD-83AA-286879F9EB78}" destId="{8353B228-3098-483A-81D0-86B2EF117E9B}" srcOrd="1" destOrd="0" presId="urn:microsoft.com/office/officeart/2005/8/layout/lProcess2"/>
    <dgm:cxn modelId="{91485838-255F-43A6-A5BE-F99C081D578E}" type="presParOf" srcId="{3E389FC0-BFA7-4AFD-83AA-286879F9EB78}" destId="{1C6285FB-8850-488C-8E49-1A73CF422B2A}" srcOrd="2" destOrd="0" presId="urn:microsoft.com/office/officeart/2005/8/layout/lProcess2"/>
    <dgm:cxn modelId="{9180CCB2-D254-4775-A624-9F973CD6477D}" type="presParOf" srcId="{3E389FC0-BFA7-4AFD-83AA-286879F9EB78}" destId="{0D536078-21AF-4B8B-903B-863586FDC5CF}" srcOrd="3" destOrd="0" presId="urn:microsoft.com/office/officeart/2005/8/layout/lProcess2"/>
    <dgm:cxn modelId="{B9F4ACE3-BED8-4655-B67A-B778D6924963}" type="presParOf" srcId="{3E389FC0-BFA7-4AFD-83AA-286879F9EB78}" destId="{B397CE65-8EDC-4B7C-9C00-1F48EA622616}" srcOrd="4" destOrd="0" presId="urn:microsoft.com/office/officeart/2005/8/layout/lProcess2"/>
    <dgm:cxn modelId="{FA4EFAD0-1299-4570-9789-FE93FA2AF1DC}" type="presParOf" srcId="{3E389FC0-BFA7-4AFD-83AA-286879F9EB78}" destId="{C9649407-CC6A-47E5-A484-772CB2E7E5FE}" srcOrd="5" destOrd="0" presId="urn:microsoft.com/office/officeart/2005/8/layout/lProcess2"/>
    <dgm:cxn modelId="{6C0C8E55-2551-45B2-AE0A-9094121F8E10}" type="presParOf" srcId="{3E389FC0-BFA7-4AFD-83AA-286879F9EB78}" destId="{0540524F-C4FC-4DA5-AB5C-C666EB135A9B}" srcOrd="6" destOrd="0" presId="urn:microsoft.com/office/officeart/2005/8/layout/lProcess2"/>
    <dgm:cxn modelId="{04E4EAEA-A4EA-4471-A70B-83B743851F88}" type="presParOf" srcId="{3E389FC0-BFA7-4AFD-83AA-286879F9EB78}" destId="{67996B64-5FDC-45B8-9FB9-61C14D131782}" srcOrd="7" destOrd="0" presId="urn:microsoft.com/office/officeart/2005/8/layout/lProcess2"/>
    <dgm:cxn modelId="{75A6414D-E075-409E-B416-7D24C8F80470}" type="presParOf" srcId="{3E389FC0-BFA7-4AFD-83AA-286879F9EB78}" destId="{B4BBE238-C4D2-465A-A33E-D9AF7EF51C7C}" srcOrd="8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68BA8E4-B6C7-461D-A477-AA1417C8D278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3C88AA0A-7A8A-4683-AE46-2261C57A0FC8}">
      <dgm:prSet phldrT="[Texto]"/>
      <dgm:spPr/>
      <dgm:t>
        <a:bodyPr/>
        <a:lstStyle/>
        <a:p>
          <a:r>
            <a:rPr lang="pt-PT" dirty="0"/>
            <a:t>Gestão de energia</a:t>
          </a:r>
        </a:p>
      </dgm:t>
    </dgm:pt>
    <dgm:pt modelId="{EEC01130-93C4-47BA-8DF6-E9511E9C9752}" type="parTrans" cxnId="{F4492ACC-3624-4F45-911D-5BFFFC3390E0}">
      <dgm:prSet/>
      <dgm:spPr/>
      <dgm:t>
        <a:bodyPr/>
        <a:lstStyle/>
        <a:p>
          <a:endParaRPr lang="pt-PT"/>
        </a:p>
      </dgm:t>
    </dgm:pt>
    <dgm:pt modelId="{CF071E8E-70A0-4D86-B65F-BF028CFE2103}" type="sibTrans" cxnId="{F4492ACC-3624-4F45-911D-5BFFFC3390E0}">
      <dgm:prSet/>
      <dgm:spPr/>
      <dgm:t>
        <a:bodyPr/>
        <a:lstStyle/>
        <a:p>
          <a:endParaRPr lang="pt-PT"/>
        </a:p>
      </dgm:t>
    </dgm:pt>
    <dgm:pt modelId="{A9F3CEA9-E717-4328-8957-E1408DCED6D7}">
      <dgm:prSet phldrT="[Texto]"/>
      <dgm:spPr/>
      <dgm:t>
        <a:bodyPr/>
        <a:lstStyle/>
        <a:p>
          <a:r>
            <a:rPr lang="pt-PT" dirty="0"/>
            <a:t>Controlo de Iluminação</a:t>
          </a:r>
        </a:p>
      </dgm:t>
    </dgm:pt>
    <dgm:pt modelId="{0F0E8769-59E0-4459-9716-20421411408B}" type="parTrans" cxnId="{F7048DB4-F94D-479D-B923-4559F26A8E61}">
      <dgm:prSet/>
      <dgm:spPr/>
      <dgm:t>
        <a:bodyPr/>
        <a:lstStyle/>
        <a:p>
          <a:endParaRPr lang="pt-PT"/>
        </a:p>
      </dgm:t>
    </dgm:pt>
    <dgm:pt modelId="{24D02AF5-7531-4E8C-90AA-4CB123A2E1F5}" type="sibTrans" cxnId="{F7048DB4-F94D-479D-B923-4559F26A8E61}">
      <dgm:prSet/>
      <dgm:spPr/>
      <dgm:t>
        <a:bodyPr/>
        <a:lstStyle/>
        <a:p>
          <a:endParaRPr lang="pt-PT"/>
        </a:p>
      </dgm:t>
    </dgm:pt>
    <dgm:pt modelId="{1222F38D-E4EE-4F79-BF8A-E95BCF3AD9C4}">
      <dgm:prSet phldrT="[Texto]"/>
      <dgm:spPr/>
      <dgm:t>
        <a:bodyPr/>
        <a:lstStyle/>
        <a:p>
          <a:r>
            <a:rPr lang="pt-PT" dirty="0"/>
            <a:t>Controlo de temperatura</a:t>
          </a:r>
        </a:p>
      </dgm:t>
    </dgm:pt>
    <dgm:pt modelId="{C3E043CA-0E5C-4C38-8904-ECBAA227A4F3}" type="parTrans" cxnId="{9AFF6831-4C32-41C3-89A3-479BD6F02E01}">
      <dgm:prSet/>
      <dgm:spPr/>
      <dgm:t>
        <a:bodyPr/>
        <a:lstStyle/>
        <a:p>
          <a:endParaRPr lang="pt-PT"/>
        </a:p>
      </dgm:t>
    </dgm:pt>
    <dgm:pt modelId="{BC39C39D-15BF-4064-BE78-F0892C002483}" type="sibTrans" cxnId="{9AFF6831-4C32-41C3-89A3-479BD6F02E01}">
      <dgm:prSet/>
      <dgm:spPr/>
      <dgm:t>
        <a:bodyPr/>
        <a:lstStyle/>
        <a:p>
          <a:endParaRPr lang="pt-PT"/>
        </a:p>
      </dgm:t>
    </dgm:pt>
    <dgm:pt modelId="{651FA1D7-D8D2-443E-96AB-1EA91B396641}">
      <dgm:prSet phldrT="[Texto]"/>
      <dgm:spPr/>
      <dgm:t>
        <a:bodyPr/>
        <a:lstStyle/>
        <a:p>
          <a:r>
            <a:rPr lang="pt-PT" dirty="0"/>
            <a:t>Câmaras de Segurança</a:t>
          </a:r>
        </a:p>
      </dgm:t>
    </dgm:pt>
    <dgm:pt modelId="{9357F235-BD16-4A9F-966E-B6FAD329BC73}" type="parTrans" cxnId="{C67153FF-F32E-4162-9208-DED2D9905FB4}">
      <dgm:prSet/>
      <dgm:spPr/>
      <dgm:t>
        <a:bodyPr/>
        <a:lstStyle/>
        <a:p>
          <a:endParaRPr lang="pt-PT"/>
        </a:p>
      </dgm:t>
    </dgm:pt>
    <dgm:pt modelId="{8DBB0AA3-5E74-435C-8A5D-59AC9683312C}" type="sibTrans" cxnId="{C67153FF-F32E-4162-9208-DED2D9905FB4}">
      <dgm:prSet/>
      <dgm:spPr/>
      <dgm:t>
        <a:bodyPr/>
        <a:lstStyle/>
        <a:p>
          <a:endParaRPr lang="pt-PT"/>
        </a:p>
      </dgm:t>
    </dgm:pt>
    <dgm:pt modelId="{99BC0AE2-3542-4B2D-AA4B-47884CB85865}">
      <dgm:prSet phldrT="[Texto]"/>
      <dgm:spPr/>
      <dgm:t>
        <a:bodyPr/>
        <a:lstStyle/>
        <a:p>
          <a:r>
            <a:rPr lang="pt-PT" dirty="0"/>
            <a:t>Gestão de espaços</a:t>
          </a:r>
        </a:p>
      </dgm:t>
    </dgm:pt>
    <dgm:pt modelId="{5C77B4AD-5985-4363-8A77-A8DBD702E8FF}" type="parTrans" cxnId="{3FD3754B-F719-42E9-B112-DA9AF5304607}">
      <dgm:prSet/>
      <dgm:spPr/>
      <dgm:t>
        <a:bodyPr/>
        <a:lstStyle/>
        <a:p>
          <a:endParaRPr lang="pt-PT"/>
        </a:p>
      </dgm:t>
    </dgm:pt>
    <dgm:pt modelId="{C6596D22-9348-402A-8B18-D9D50C978E68}" type="sibTrans" cxnId="{3FD3754B-F719-42E9-B112-DA9AF5304607}">
      <dgm:prSet/>
      <dgm:spPr/>
      <dgm:t>
        <a:bodyPr/>
        <a:lstStyle/>
        <a:p>
          <a:endParaRPr lang="pt-PT"/>
        </a:p>
      </dgm:t>
    </dgm:pt>
    <dgm:pt modelId="{3086A002-1666-4F95-8053-DDBBF4D62E50}" type="pres">
      <dgm:prSet presAssocID="{C68BA8E4-B6C7-461D-A477-AA1417C8D278}" presName="Name0" presStyleCnt="0">
        <dgm:presLayoutVars>
          <dgm:dir/>
          <dgm:resizeHandles val="exact"/>
        </dgm:presLayoutVars>
      </dgm:prSet>
      <dgm:spPr/>
    </dgm:pt>
    <dgm:pt modelId="{3C62FB92-4C3C-4DE2-9DC3-6792A3FC0113}" type="pres">
      <dgm:prSet presAssocID="{3C88AA0A-7A8A-4683-AE46-2261C57A0FC8}" presName="composite" presStyleCnt="0"/>
      <dgm:spPr/>
    </dgm:pt>
    <dgm:pt modelId="{84A49788-B606-4B50-A23C-851380D2B363}" type="pres">
      <dgm:prSet presAssocID="{3C88AA0A-7A8A-4683-AE46-2261C57A0FC8}" presName="rect1" presStyleLbl="bgImgPlace1" presStyleIdx="0" presStyleCnt="5" custScaleX="88513" custScaleY="83634" custLinFactNeighborX="5889" custLinFactNeighborY="2570"/>
      <dgm:spPr>
        <a:blipFill>
          <a:blip xmlns:r="http://schemas.openxmlformats.org/officeDocument/2006/relationships" r:embed="rId1"/>
          <a:srcRect/>
          <a:stretch>
            <a:fillRect t="-13000" b="-13000"/>
          </a:stretch>
        </a:blipFill>
      </dgm:spPr>
    </dgm:pt>
    <dgm:pt modelId="{E48BEA9A-2A08-4431-829B-82009C9D050C}" type="pres">
      <dgm:prSet presAssocID="{3C88AA0A-7A8A-4683-AE46-2261C57A0FC8}" presName="wedgeRectCallout1" presStyleLbl="node1" presStyleIdx="0" presStyleCnt="5" custLinFactNeighborX="-976" custLinFactNeighborY="12003">
        <dgm:presLayoutVars>
          <dgm:bulletEnabled val="1"/>
        </dgm:presLayoutVars>
      </dgm:prSet>
      <dgm:spPr/>
    </dgm:pt>
    <dgm:pt modelId="{0A576354-09DB-45E5-B8A7-BFEA72208C25}" type="pres">
      <dgm:prSet presAssocID="{CF071E8E-70A0-4D86-B65F-BF028CFE2103}" presName="sibTrans" presStyleCnt="0"/>
      <dgm:spPr/>
    </dgm:pt>
    <dgm:pt modelId="{E6A17A91-AF6B-4BFD-A2B8-386321C7B060}" type="pres">
      <dgm:prSet presAssocID="{A9F3CEA9-E717-4328-8957-E1408DCED6D7}" presName="composite" presStyleCnt="0"/>
      <dgm:spPr/>
    </dgm:pt>
    <dgm:pt modelId="{F072EE2B-46B2-4E55-8A84-C7040F45CA79}" type="pres">
      <dgm:prSet presAssocID="{A9F3CEA9-E717-4328-8957-E1408DCED6D7}" presName="rect1" presStyleLbl="bgImgPlace1" presStyleIdx="1" presStyleCnt="5"/>
      <dgm:spPr>
        <a:blipFill>
          <a:blip xmlns:r="http://schemas.openxmlformats.org/officeDocument/2006/relationships" r:embed="rId2"/>
          <a:srcRect/>
          <a:stretch>
            <a:fillRect l="-21000" r="-21000"/>
          </a:stretch>
        </a:blipFill>
      </dgm:spPr>
    </dgm:pt>
    <dgm:pt modelId="{F35A7D0D-0DA1-44E3-A299-7879F224D817}" type="pres">
      <dgm:prSet presAssocID="{A9F3CEA9-E717-4328-8957-E1408DCED6D7}" presName="wedgeRectCallout1" presStyleLbl="node1" presStyleIdx="1" presStyleCnt="5">
        <dgm:presLayoutVars>
          <dgm:bulletEnabled val="1"/>
        </dgm:presLayoutVars>
      </dgm:prSet>
      <dgm:spPr/>
    </dgm:pt>
    <dgm:pt modelId="{F7FC98D9-0D9F-4741-B07A-9D68955FF21F}" type="pres">
      <dgm:prSet presAssocID="{24D02AF5-7531-4E8C-90AA-4CB123A2E1F5}" presName="sibTrans" presStyleCnt="0"/>
      <dgm:spPr/>
    </dgm:pt>
    <dgm:pt modelId="{70F78FF9-D0F8-48D0-A391-5C5016E3C5D5}" type="pres">
      <dgm:prSet presAssocID="{1222F38D-E4EE-4F79-BF8A-E95BCF3AD9C4}" presName="composite" presStyleCnt="0"/>
      <dgm:spPr/>
    </dgm:pt>
    <dgm:pt modelId="{AA99C5C5-E6C9-4451-8966-AE13B02F8F03}" type="pres">
      <dgm:prSet presAssocID="{1222F38D-E4EE-4F79-BF8A-E95BCF3AD9C4}" presName="rect1" presStyleLbl="b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  <dgm:pt modelId="{42C19D6E-3619-4F0A-B817-7D00D725B091}" type="pres">
      <dgm:prSet presAssocID="{1222F38D-E4EE-4F79-BF8A-E95BCF3AD9C4}" presName="wedgeRectCallout1" presStyleLbl="node1" presStyleIdx="2" presStyleCnt="5">
        <dgm:presLayoutVars>
          <dgm:bulletEnabled val="1"/>
        </dgm:presLayoutVars>
      </dgm:prSet>
      <dgm:spPr/>
    </dgm:pt>
    <dgm:pt modelId="{0BCAB9CA-A5D1-4587-93C1-1082AD7ED3EF}" type="pres">
      <dgm:prSet presAssocID="{BC39C39D-15BF-4064-BE78-F0892C002483}" presName="sibTrans" presStyleCnt="0"/>
      <dgm:spPr/>
    </dgm:pt>
    <dgm:pt modelId="{A7A9BF2A-29EA-4F4D-9ADA-E89240DE001E}" type="pres">
      <dgm:prSet presAssocID="{651FA1D7-D8D2-443E-96AB-1EA91B396641}" presName="composite" presStyleCnt="0"/>
      <dgm:spPr/>
    </dgm:pt>
    <dgm:pt modelId="{9CD21B71-CD28-4963-9C69-C6F172A58574}" type="pres">
      <dgm:prSet presAssocID="{651FA1D7-D8D2-443E-96AB-1EA91B396641}" presName="rect1" presStyleLbl="bgImgPlace1" presStyleIdx="3" presStyleCnt="5"/>
      <dgm:spPr>
        <a:blipFill>
          <a:blip xmlns:r="http://schemas.openxmlformats.org/officeDocument/2006/relationships" r:embed="rId4"/>
          <a:srcRect/>
          <a:stretch>
            <a:fillRect t="-2000" b="-2000"/>
          </a:stretch>
        </a:blipFill>
      </dgm:spPr>
    </dgm:pt>
    <dgm:pt modelId="{B8FCDD8A-7DCC-492F-8D72-7D6EB900DFDA}" type="pres">
      <dgm:prSet presAssocID="{651FA1D7-D8D2-443E-96AB-1EA91B396641}" presName="wedgeRectCallout1" presStyleLbl="node1" presStyleIdx="3" presStyleCnt="5">
        <dgm:presLayoutVars>
          <dgm:bulletEnabled val="1"/>
        </dgm:presLayoutVars>
      </dgm:prSet>
      <dgm:spPr/>
    </dgm:pt>
    <dgm:pt modelId="{BCCC955C-7FE3-4BEF-8B54-ECE2C6A63615}" type="pres">
      <dgm:prSet presAssocID="{8DBB0AA3-5E74-435C-8A5D-59AC9683312C}" presName="sibTrans" presStyleCnt="0"/>
      <dgm:spPr/>
    </dgm:pt>
    <dgm:pt modelId="{C703AC83-FE8F-4059-A837-033A39379A07}" type="pres">
      <dgm:prSet presAssocID="{99BC0AE2-3542-4B2D-AA4B-47884CB85865}" presName="composite" presStyleCnt="0"/>
      <dgm:spPr/>
    </dgm:pt>
    <dgm:pt modelId="{4C007319-4E20-475D-815E-6FCE69189207}" type="pres">
      <dgm:prSet presAssocID="{99BC0AE2-3542-4B2D-AA4B-47884CB85865}" presName="rect1" presStyleLbl="b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</dgm:pt>
    <dgm:pt modelId="{98AE44DC-35F0-48B9-B94B-9236637231FC}" type="pres">
      <dgm:prSet presAssocID="{99BC0AE2-3542-4B2D-AA4B-47884CB85865}" presName="wedgeRectCallout1" presStyleLbl="node1" presStyleIdx="4" presStyleCnt="5">
        <dgm:presLayoutVars>
          <dgm:bulletEnabled val="1"/>
        </dgm:presLayoutVars>
      </dgm:prSet>
      <dgm:spPr/>
    </dgm:pt>
  </dgm:ptLst>
  <dgm:cxnLst>
    <dgm:cxn modelId="{AD2D3604-6B5D-4F1D-91A0-91C7AF3D1A2D}" type="presOf" srcId="{C68BA8E4-B6C7-461D-A477-AA1417C8D278}" destId="{3086A002-1666-4F95-8053-DDBBF4D62E50}" srcOrd="0" destOrd="0" presId="urn:microsoft.com/office/officeart/2008/layout/BendingPictureCaptionList"/>
    <dgm:cxn modelId="{1F81A22C-218D-4421-97F9-2DC1F1324D42}" type="presOf" srcId="{1222F38D-E4EE-4F79-BF8A-E95BCF3AD9C4}" destId="{42C19D6E-3619-4F0A-B817-7D00D725B091}" srcOrd="0" destOrd="0" presId="urn:microsoft.com/office/officeart/2008/layout/BendingPictureCaptionList"/>
    <dgm:cxn modelId="{9AFF6831-4C32-41C3-89A3-479BD6F02E01}" srcId="{C68BA8E4-B6C7-461D-A477-AA1417C8D278}" destId="{1222F38D-E4EE-4F79-BF8A-E95BCF3AD9C4}" srcOrd="2" destOrd="0" parTransId="{C3E043CA-0E5C-4C38-8904-ECBAA227A4F3}" sibTransId="{BC39C39D-15BF-4064-BE78-F0892C002483}"/>
    <dgm:cxn modelId="{3FD3754B-F719-42E9-B112-DA9AF5304607}" srcId="{C68BA8E4-B6C7-461D-A477-AA1417C8D278}" destId="{99BC0AE2-3542-4B2D-AA4B-47884CB85865}" srcOrd="4" destOrd="0" parTransId="{5C77B4AD-5985-4363-8A77-A8DBD702E8FF}" sibTransId="{C6596D22-9348-402A-8B18-D9D50C978E68}"/>
    <dgm:cxn modelId="{D851839D-5AB8-466F-AEC3-FB2AC13E35BB}" type="presOf" srcId="{3C88AA0A-7A8A-4683-AE46-2261C57A0FC8}" destId="{E48BEA9A-2A08-4431-829B-82009C9D050C}" srcOrd="0" destOrd="0" presId="urn:microsoft.com/office/officeart/2008/layout/BendingPictureCaptionList"/>
    <dgm:cxn modelId="{F7048DB4-F94D-479D-B923-4559F26A8E61}" srcId="{C68BA8E4-B6C7-461D-A477-AA1417C8D278}" destId="{A9F3CEA9-E717-4328-8957-E1408DCED6D7}" srcOrd="1" destOrd="0" parTransId="{0F0E8769-59E0-4459-9716-20421411408B}" sibTransId="{24D02AF5-7531-4E8C-90AA-4CB123A2E1F5}"/>
    <dgm:cxn modelId="{F4492ACC-3624-4F45-911D-5BFFFC3390E0}" srcId="{C68BA8E4-B6C7-461D-A477-AA1417C8D278}" destId="{3C88AA0A-7A8A-4683-AE46-2261C57A0FC8}" srcOrd="0" destOrd="0" parTransId="{EEC01130-93C4-47BA-8DF6-E9511E9C9752}" sibTransId="{CF071E8E-70A0-4D86-B65F-BF028CFE2103}"/>
    <dgm:cxn modelId="{671BA7CF-5605-4A44-853D-98A7F7756C33}" type="presOf" srcId="{651FA1D7-D8D2-443E-96AB-1EA91B396641}" destId="{B8FCDD8A-7DCC-492F-8D72-7D6EB900DFDA}" srcOrd="0" destOrd="0" presId="urn:microsoft.com/office/officeart/2008/layout/BendingPictureCaptionList"/>
    <dgm:cxn modelId="{D0872DF0-1C34-450C-B591-B7A655E0F8A0}" type="presOf" srcId="{99BC0AE2-3542-4B2D-AA4B-47884CB85865}" destId="{98AE44DC-35F0-48B9-B94B-9236637231FC}" srcOrd="0" destOrd="0" presId="urn:microsoft.com/office/officeart/2008/layout/BendingPictureCaptionList"/>
    <dgm:cxn modelId="{C25AF7F8-77CA-4362-A035-3C086A477FB1}" type="presOf" srcId="{A9F3CEA9-E717-4328-8957-E1408DCED6D7}" destId="{F35A7D0D-0DA1-44E3-A299-7879F224D817}" srcOrd="0" destOrd="0" presId="urn:microsoft.com/office/officeart/2008/layout/BendingPictureCaptionList"/>
    <dgm:cxn modelId="{C67153FF-F32E-4162-9208-DED2D9905FB4}" srcId="{C68BA8E4-B6C7-461D-A477-AA1417C8D278}" destId="{651FA1D7-D8D2-443E-96AB-1EA91B396641}" srcOrd="3" destOrd="0" parTransId="{9357F235-BD16-4A9F-966E-B6FAD329BC73}" sibTransId="{8DBB0AA3-5E74-435C-8A5D-59AC9683312C}"/>
    <dgm:cxn modelId="{A84C2609-6179-4627-9BCD-0A4052F131D4}" type="presParOf" srcId="{3086A002-1666-4F95-8053-DDBBF4D62E50}" destId="{3C62FB92-4C3C-4DE2-9DC3-6792A3FC0113}" srcOrd="0" destOrd="0" presId="urn:microsoft.com/office/officeart/2008/layout/BendingPictureCaptionList"/>
    <dgm:cxn modelId="{C76AECF7-1579-49AE-AD63-5157861B41AC}" type="presParOf" srcId="{3C62FB92-4C3C-4DE2-9DC3-6792A3FC0113}" destId="{84A49788-B606-4B50-A23C-851380D2B363}" srcOrd="0" destOrd="0" presId="urn:microsoft.com/office/officeart/2008/layout/BendingPictureCaptionList"/>
    <dgm:cxn modelId="{5F05528B-49AB-4BF7-A629-6F8C983757DD}" type="presParOf" srcId="{3C62FB92-4C3C-4DE2-9DC3-6792A3FC0113}" destId="{E48BEA9A-2A08-4431-829B-82009C9D050C}" srcOrd="1" destOrd="0" presId="urn:microsoft.com/office/officeart/2008/layout/BendingPictureCaptionList"/>
    <dgm:cxn modelId="{C0D02920-8520-4BC1-96BA-7D714B0A1EAA}" type="presParOf" srcId="{3086A002-1666-4F95-8053-DDBBF4D62E50}" destId="{0A576354-09DB-45E5-B8A7-BFEA72208C25}" srcOrd="1" destOrd="0" presId="urn:microsoft.com/office/officeart/2008/layout/BendingPictureCaptionList"/>
    <dgm:cxn modelId="{E1202458-5415-4858-823D-5FB035FCA0BC}" type="presParOf" srcId="{3086A002-1666-4F95-8053-DDBBF4D62E50}" destId="{E6A17A91-AF6B-4BFD-A2B8-386321C7B060}" srcOrd="2" destOrd="0" presId="urn:microsoft.com/office/officeart/2008/layout/BendingPictureCaptionList"/>
    <dgm:cxn modelId="{C73BE8FF-30A6-4D1D-B0E7-F9B3671716DD}" type="presParOf" srcId="{E6A17A91-AF6B-4BFD-A2B8-386321C7B060}" destId="{F072EE2B-46B2-4E55-8A84-C7040F45CA79}" srcOrd="0" destOrd="0" presId="urn:microsoft.com/office/officeart/2008/layout/BendingPictureCaptionList"/>
    <dgm:cxn modelId="{C76CADBB-BE09-436A-ABF5-3154BF15956D}" type="presParOf" srcId="{E6A17A91-AF6B-4BFD-A2B8-386321C7B060}" destId="{F35A7D0D-0DA1-44E3-A299-7879F224D817}" srcOrd="1" destOrd="0" presId="urn:microsoft.com/office/officeart/2008/layout/BendingPictureCaptionList"/>
    <dgm:cxn modelId="{A973E35A-B2D9-4669-AB51-AA6C0035FBDD}" type="presParOf" srcId="{3086A002-1666-4F95-8053-DDBBF4D62E50}" destId="{F7FC98D9-0D9F-4741-B07A-9D68955FF21F}" srcOrd="3" destOrd="0" presId="urn:microsoft.com/office/officeart/2008/layout/BendingPictureCaptionList"/>
    <dgm:cxn modelId="{4E3F4D76-49BC-4CFA-9CEA-C2731E6D3C2B}" type="presParOf" srcId="{3086A002-1666-4F95-8053-DDBBF4D62E50}" destId="{70F78FF9-D0F8-48D0-A391-5C5016E3C5D5}" srcOrd="4" destOrd="0" presId="urn:microsoft.com/office/officeart/2008/layout/BendingPictureCaptionList"/>
    <dgm:cxn modelId="{72863B27-3C93-4562-993D-2A242DAF681E}" type="presParOf" srcId="{70F78FF9-D0F8-48D0-A391-5C5016E3C5D5}" destId="{AA99C5C5-E6C9-4451-8966-AE13B02F8F03}" srcOrd="0" destOrd="0" presId="urn:microsoft.com/office/officeart/2008/layout/BendingPictureCaptionList"/>
    <dgm:cxn modelId="{361DC2A7-8696-4481-8B8A-F7FFD43FD117}" type="presParOf" srcId="{70F78FF9-D0F8-48D0-A391-5C5016E3C5D5}" destId="{42C19D6E-3619-4F0A-B817-7D00D725B091}" srcOrd="1" destOrd="0" presId="urn:microsoft.com/office/officeart/2008/layout/BendingPictureCaptionList"/>
    <dgm:cxn modelId="{FBDE62FB-A19C-4F8B-B379-551C7C4E9556}" type="presParOf" srcId="{3086A002-1666-4F95-8053-DDBBF4D62E50}" destId="{0BCAB9CA-A5D1-4587-93C1-1082AD7ED3EF}" srcOrd="5" destOrd="0" presId="urn:microsoft.com/office/officeart/2008/layout/BendingPictureCaptionList"/>
    <dgm:cxn modelId="{7C5C32D4-F138-4FA7-94F1-3F4E75703BFA}" type="presParOf" srcId="{3086A002-1666-4F95-8053-DDBBF4D62E50}" destId="{A7A9BF2A-29EA-4F4D-9ADA-E89240DE001E}" srcOrd="6" destOrd="0" presId="urn:microsoft.com/office/officeart/2008/layout/BendingPictureCaptionList"/>
    <dgm:cxn modelId="{2CEF3F2F-F01A-4580-8FB3-A656AA05D633}" type="presParOf" srcId="{A7A9BF2A-29EA-4F4D-9ADA-E89240DE001E}" destId="{9CD21B71-CD28-4963-9C69-C6F172A58574}" srcOrd="0" destOrd="0" presId="urn:microsoft.com/office/officeart/2008/layout/BendingPictureCaptionList"/>
    <dgm:cxn modelId="{F5AAEDD0-2DCC-4B43-9F68-B4111EB1C8F9}" type="presParOf" srcId="{A7A9BF2A-29EA-4F4D-9ADA-E89240DE001E}" destId="{B8FCDD8A-7DCC-492F-8D72-7D6EB900DFDA}" srcOrd="1" destOrd="0" presId="urn:microsoft.com/office/officeart/2008/layout/BendingPictureCaptionList"/>
    <dgm:cxn modelId="{4D59A232-3E57-4D7E-895F-6821F5083940}" type="presParOf" srcId="{3086A002-1666-4F95-8053-DDBBF4D62E50}" destId="{BCCC955C-7FE3-4BEF-8B54-ECE2C6A63615}" srcOrd="7" destOrd="0" presId="urn:microsoft.com/office/officeart/2008/layout/BendingPictureCaptionList"/>
    <dgm:cxn modelId="{FCC20A31-FB2E-4A5C-AAC9-B2BBAD0FEF41}" type="presParOf" srcId="{3086A002-1666-4F95-8053-DDBBF4D62E50}" destId="{C703AC83-FE8F-4059-A837-033A39379A07}" srcOrd="8" destOrd="0" presId="urn:microsoft.com/office/officeart/2008/layout/BendingPictureCaptionList"/>
    <dgm:cxn modelId="{C4C43F1B-92BE-4B16-BC80-50EFCADCD15B}" type="presParOf" srcId="{C703AC83-FE8F-4059-A837-033A39379A07}" destId="{4C007319-4E20-475D-815E-6FCE69189207}" srcOrd="0" destOrd="0" presId="urn:microsoft.com/office/officeart/2008/layout/BendingPictureCaptionList"/>
    <dgm:cxn modelId="{43A90FA5-9A60-4551-BCC6-A3056E26A3F4}" type="presParOf" srcId="{C703AC83-FE8F-4059-A837-033A39379A07}" destId="{98AE44DC-35F0-48B9-B94B-9236637231FC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A41E6B7-5337-4897-A4AA-399BEE347C44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3F3C75FA-C845-4519-8348-24E7A0917B35}">
      <dgm:prSet phldrT="[Texto]"/>
      <dgm:spPr/>
      <dgm:t>
        <a:bodyPr/>
        <a:lstStyle/>
        <a:p>
          <a:r>
            <a:rPr lang="pt-PT"/>
            <a:t>Monitoramento de pacientes</a:t>
          </a:r>
          <a:endParaRPr lang="pt-PT" dirty="0"/>
        </a:p>
      </dgm:t>
    </dgm:pt>
    <dgm:pt modelId="{2D995DCC-7CE4-4E61-A402-D674A1C662AD}" type="parTrans" cxnId="{5CCD7F01-12EF-4E86-9EFC-4F1DE5C5E909}">
      <dgm:prSet/>
      <dgm:spPr/>
      <dgm:t>
        <a:bodyPr/>
        <a:lstStyle/>
        <a:p>
          <a:endParaRPr lang="pt-PT"/>
        </a:p>
      </dgm:t>
    </dgm:pt>
    <dgm:pt modelId="{5F916512-4ACE-4AC8-AEDA-A54A59354184}" type="sibTrans" cxnId="{5CCD7F01-12EF-4E86-9EFC-4F1DE5C5E909}">
      <dgm:prSet/>
      <dgm:spPr/>
      <dgm:t>
        <a:bodyPr/>
        <a:lstStyle/>
        <a:p>
          <a:endParaRPr lang="pt-PT"/>
        </a:p>
      </dgm:t>
    </dgm:pt>
    <dgm:pt modelId="{FBDEB0E6-93BD-40E6-8E99-50046ED83CC8}">
      <dgm:prSet phldrT="[Texto]"/>
      <dgm:spPr/>
      <dgm:t>
        <a:bodyPr/>
        <a:lstStyle/>
        <a:p>
          <a:r>
            <a:rPr lang="pt-PT" dirty="0"/>
            <a:t>Gestão de medicamentos</a:t>
          </a:r>
        </a:p>
      </dgm:t>
    </dgm:pt>
    <dgm:pt modelId="{1B4C928C-FEDD-4A92-9380-07F4437650E3}" type="parTrans" cxnId="{C2301E73-87BA-474C-ADAC-5BA0781E140D}">
      <dgm:prSet/>
      <dgm:spPr/>
      <dgm:t>
        <a:bodyPr/>
        <a:lstStyle/>
        <a:p>
          <a:endParaRPr lang="pt-PT"/>
        </a:p>
      </dgm:t>
    </dgm:pt>
    <dgm:pt modelId="{978788DE-6AC9-40EA-9654-E15634D93B1F}" type="sibTrans" cxnId="{C2301E73-87BA-474C-ADAC-5BA0781E140D}">
      <dgm:prSet/>
      <dgm:spPr/>
      <dgm:t>
        <a:bodyPr/>
        <a:lstStyle/>
        <a:p>
          <a:endParaRPr lang="pt-PT"/>
        </a:p>
      </dgm:t>
    </dgm:pt>
    <dgm:pt modelId="{E62ACA3C-A815-4BEA-8CDD-612ABABB3C70}">
      <dgm:prSet phldrT="[Texto]"/>
      <dgm:spPr/>
      <dgm:t>
        <a:bodyPr/>
        <a:lstStyle/>
        <a:p>
          <a:r>
            <a:rPr lang="pt-PT" dirty="0"/>
            <a:t>Diagnóstico e tratamento remoto</a:t>
          </a:r>
        </a:p>
      </dgm:t>
    </dgm:pt>
    <dgm:pt modelId="{A8583197-7195-48F6-8E44-8BD1488ED12E}" type="parTrans" cxnId="{DF27097F-2370-4B18-A1A3-40D0F7EFB491}">
      <dgm:prSet/>
      <dgm:spPr/>
      <dgm:t>
        <a:bodyPr/>
        <a:lstStyle/>
        <a:p>
          <a:endParaRPr lang="pt-PT"/>
        </a:p>
      </dgm:t>
    </dgm:pt>
    <dgm:pt modelId="{92E4A3F3-CDF2-40E6-B7C8-7C5A02CD245F}" type="sibTrans" cxnId="{DF27097F-2370-4B18-A1A3-40D0F7EFB491}">
      <dgm:prSet/>
      <dgm:spPr/>
      <dgm:t>
        <a:bodyPr/>
        <a:lstStyle/>
        <a:p>
          <a:endParaRPr lang="pt-PT"/>
        </a:p>
      </dgm:t>
    </dgm:pt>
    <dgm:pt modelId="{D909E014-03DF-4ADF-A7EF-38FE705EAE9E}">
      <dgm:prSet phldrT="[Texto]"/>
      <dgm:spPr/>
      <dgm:t>
        <a:bodyPr/>
        <a:lstStyle/>
        <a:p>
          <a:r>
            <a:rPr lang="pt-PT" dirty="0"/>
            <a:t>Monitorização de condições crónicas</a:t>
          </a:r>
        </a:p>
      </dgm:t>
    </dgm:pt>
    <dgm:pt modelId="{1D8348F4-AB7C-4C6A-912B-0C9940B3379A}" type="parTrans" cxnId="{CBE5A1AB-6C6D-4B86-99B3-62F1A6EE6B03}">
      <dgm:prSet/>
      <dgm:spPr/>
      <dgm:t>
        <a:bodyPr/>
        <a:lstStyle/>
        <a:p>
          <a:endParaRPr lang="pt-PT"/>
        </a:p>
      </dgm:t>
    </dgm:pt>
    <dgm:pt modelId="{AE492A78-0B63-48F0-8969-A75AACFEAA24}" type="sibTrans" cxnId="{CBE5A1AB-6C6D-4B86-99B3-62F1A6EE6B03}">
      <dgm:prSet/>
      <dgm:spPr/>
      <dgm:t>
        <a:bodyPr/>
        <a:lstStyle/>
        <a:p>
          <a:endParaRPr lang="pt-PT"/>
        </a:p>
      </dgm:t>
    </dgm:pt>
    <dgm:pt modelId="{D92BB641-4DFC-4ED8-886B-3210A7C83E1F}">
      <dgm:prSet phldrT="[Texto]"/>
      <dgm:spPr/>
      <dgm:t>
        <a:bodyPr/>
        <a:lstStyle/>
        <a:p>
          <a:r>
            <a:rPr lang="pt-PT" dirty="0"/>
            <a:t>Rastreamento de equipamentos</a:t>
          </a:r>
        </a:p>
      </dgm:t>
    </dgm:pt>
    <dgm:pt modelId="{D6BFA20F-A81D-4F2D-A6D4-765D26EC2084}" type="parTrans" cxnId="{C30D97DF-4038-416B-A1A1-74245AF90E60}">
      <dgm:prSet/>
      <dgm:spPr/>
      <dgm:t>
        <a:bodyPr/>
        <a:lstStyle/>
        <a:p>
          <a:endParaRPr lang="pt-PT"/>
        </a:p>
      </dgm:t>
    </dgm:pt>
    <dgm:pt modelId="{12B5691D-14D4-4791-89BF-026622F8BA41}" type="sibTrans" cxnId="{C30D97DF-4038-416B-A1A1-74245AF90E60}">
      <dgm:prSet/>
      <dgm:spPr/>
      <dgm:t>
        <a:bodyPr/>
        <a:lstStyle/>
        <a:p>
          <a:endParaRPr lang="pt-PT"/>
        </a:p>
      </dgm:t>
    </dgm:pt>
    <dgm:pt modelId="{B46515A8-6CF6-4109-B330-8A4E5124833A}" type="pres">
      <dgm:prSet presAssocID="{9A41E6B7-5337-4897-A4AA-399BEE347C44}" presName="Name0" presStyleCnt="0">
        <dgm:presLayoutVars>
          <dgm:dir/>
          <dgm:resizeHandles val="exact"/>
        </dgm:presLayoutVars>
      </dgm:prSet>
      <dgm:spPr/>
    </dgm:pt>
    <dgm:pt modelId="{F047DA4E-BB38-42DE-872C-C235192A395A}" type="pres">
      <dgm:prSet presAssocID="{3F3C75FA-C845-4519-8348-24E7A0917B35}" presName="composite" presStyleCnt="0"/>
      <dgm:spPr/>
    </dgm:pt>
    <dgm:pt modelId="{E09FF80A-1B47-4931-8319-869E4848D230}" type="pres">
      <dgm:prSet presAssocID="{3F3C75FA-C845-4519-8348-24E7A0917B35}" presName="rect1" presStyleLbl="b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</dgm:pt>
    <dgm:pt modelId="{EDC5AE43-284A-414F-9127-FD6AF7BAB8AF}" type="pres">
      <dgm:prSet presAssocID="{3F3C75FA-C845-4519-8348-24E7A0917B35}" presName="wedgeRectCallout1" presStyleLbl="node1" presStyleIdx="0" presStyleCnt="5" custLinFactNeighborX="-976" custLinFactNeighborY="12003">
        <dgm:presLayoutVars>
          <dgm:bulletEnabled val="1"/>
        </dgm:presLayoutVars>
      </dgm:prSet>
      <dgm:spPr/>
    </dgm:pt>
    <dgm:pt modelId="{573239C9-E001-4B40-8030-287526C8D7A6}" type="pres">
      <dgm:prSet presAssocID="{5F916512-4ACE-4AC8-AEDA-A54A59354184}" presName="sibTrans" presStyleCnt="0"/>
      <dgm:spPr/>
    </dgm:pt>
    <dgm:pt modelId="{FC4A38EC-B7D6-4B84-B97C-BB6062DCD23F}" type="pres">
      <dgm:prSet presAssocID="{FBDEB0E6-93BD-40E6-8E99-50046ED83CC8}" presName="composite" presStyleCnt="0"/>
      <dgm:spPr/>
    </dgm:pt>
    <dgm:pt modelId="{86298249-2CEE-447F-B86D-F0FEFB0F3150}" type="pres">
      <dgm:prSet presAssocID="{FBDEB0E6-93BD-40E6-8E99-50046ED83CC8}" presName="rect1" presStyleLbl="bgImgPlace1" presStyleIdx="1" presStyleCnt="5"/>
      <dgm:spPr>
        <a:blipFill>
          <a:blip xmlns:r="http://schemas.openxmlformats.org/officeDocument/2006/relationships" r:embed="rId2"/>
          <a:srcRect/>
          <a:stretch>
            <a:fillRect l="-10000" r="-10000"/>
          </a:stretch>
        </a:blipFill>
      </dgm:spPr>
    </dgm:pt>
    <dgm:pt modelId="{803D01AB-11FA-4EB5-82B8-B79C6ADFDC60}" type="pres">
      <dgm:prSet presAssocID="{FBDEB0E6-93BD-40E6-8E99-50046ED83CC8}" presName="wedgeRectCallout1" presStyleLbl="node1" presStyleIdx="1" presStyleCnt="5">
        <dgm:presLayoutVars>
          <dgm:bulletEnabled val="1"/>
        </dgm:presLayoutVars>
      </dgm:prSet>
      <dgm:spPr/>
    </dgm:pt>
    <dgm:pt modelId="{62892FE1-FDCF-48FD-8917-2DFA26F19AF5}" type="pres">
      <dgm:prSet presAssocID="{978788DE-6AC9-40EA-9654-E15634D93B1F}" presName="sibTrans" presStyleCnt="0"/>
      <dgm:spPr/>
    </dgm:pt>
    <dgm:pt modelId="{C9AF8C1E-C581-4310-80F3-E120A6BD7542}" type="pres">
      <dgm:prSet presAssocID="{E62ACA3C-A815-4BEA-8CDD-612ABABB3C70}" presName="composite" presStyleCnt="0"/>
      <dgm:spPr/>
    </dgm:pt>
    <dgm:pt modelId="{81623F7B-D5CF-4525-9346-480906AC4231}" type="pres">
      <dgm:prSet presAssocID="{E62ACA3C-A815-4BEA-8CDD-612ABABB3C70}" presName="rect1" presStyleLbl="bgImgPlace1" presStyleIdx="2" presStyleCnt="5"/>
      <dgm:spPr>
        <a:blipFill>
          <a:blip xmlns:r="http://schemas.openxmlformats.org/officeDocument/2006/relationships" r:embed="rId3"/>
          <a:srcRect/>
          <a:stretch>
            <a:fillRect l="-10000" r="-10000"/>
          </a:stretch>
        </a:blipFill>
      </dgm:spPr>
    </dgm:pt>
    <dgm:pt modelId="{6934713E-82AA-4BFA-BA76-968CAAF368E6}" type="pres">
      <dgm:prSet presAssocID="{E62ACA3C-A815-4BEA-8CDD-612ABABB3C70}" presName="wedgeRectCallout1" presStyleLbl="node1" presStyleIdx="2" presStyleCnt="5">
        <dgm:presLayoutVars>
          <dgm:bulletEnabled val="1"/>
        </dgm:presLayoutVars>
      </dgm:prSet>
      <dgm:spPr/>
    </dgm:pt>
    <dgm:pt modelId="{B1254134-7A93-4C68-8314-9992B208FADC}" type="pres">
      <dgm:prSet presAssocID="{92E4A3F3-CDF2-40E6-B7C8-7C5A02CD245F}" presName="sibTrans" presStyleCnt="0"/>
      <dgm:spPr/>
    </dgm:pt>
    <dgm:pt modelId="{34BCD171-6E39-4CB5-A5FE-036A22D353A7}" type="pres">
      <dgm:prSet presAssocID="{D909E014-03DF-4ADF-A7EF-38FE705EAE9E}" presName="composite" presStyleCnt="0"/>
      <dgm:spPr/>
    </dgm:pt>
    <dgm:pt modelId="{D43039C2-38ED-4A89-A0C5-E38C3111676C}" type="pres">
      <dgm:prSet presAssocID="{D909E014-03DF-4ADF-A7EF-38FE705EAE9E}" presName="rect1" presStyleLbl="b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</dgm:pt>
    <dgm:pt modelId="{ADDF21FB-EB89-4CB6-91AF-99DC1FC3C71A}" type="pres">
      <dgm:prSet presAssocID="{D909E014-03DF-4ADF-A7EF-38FE705EAE9E}" presName="wedgeRectCallout1" presStyleLbl="node1" presStyleIdx="3" presStyleCnt="5">
        <dgm:presLayoutVars>
          <dgm:bulletEnabled val="1"/>
        </dgm:presLayoutVars>
      </dgm:prSet>
      <dgm:spPr/>
    </dgm:pt>
    <dgm:pt modelId="{E0F2DBF9-C542-4C6E-81DC-8EBE20845A1C}" type="pres">
      <dgm:prSet presAssocID="{AE492A78-0B63-48F0-8969-A75AACFEAA24}" presName="sibTrans" presStyleCnt="0"/>
      <dgm:spPr/>
    </dgm:pt>
    <dgm:pt modelId="{5BEC223A-17A4-48E3-A370-4D1284A34D81}" type="pres">
      <dgm:prSet presAssocID="{D92BB641-4DFC-4ED8-886B-3210A7C83E1F}" presName="composite" presStyleCnt="0"/>
      <dgm:spPr/>
    </dgm:pt>
    <dgm:pt modelId="{3AC20ADC-F9D7-43F7-B493-94AA6E465294}" type="pres">
      <dgm:prSet presAssocID="{D92BB641-4DFC-4ED8-886B-3210A7C83E1F}" presName="rect1" presStyleLbl="bgImgPlace1" presStyleIdx="4" presStyleCnt="5"/>
      <dgm:spPr>
        <a:blipFill>
          <a:blip xmlns:r="http://schemas.openxmlformats.org/officeDocument/2006/relationships" r:embed="rId5"/>
          <a:srcRect/>
          <a:stretch>
            <a:fillRect l="-10000" r="-10000"/>
          </a:stretch>
        </a:blipFill>
      </dgm:spPr>
    </dgm:pt>
    <dgm:pt modelId="{AAC0D1E3-BD31-4FCE-96B4-D92970FD2EB3}" type="pres">
      <dgm:prSet presAssocID="{D92BB641-4DFC-4ED8-886B-3210A7C83E1F}" presName="wedgeRectCallout1" presStyleLbl="node1" presStyleIdx="4" presStyleCnt="5">
        <dgm:presLayoutVars>
          <dgm:bulletEnabled val="1"/>
        </dgm:presLayoutVars>
      </dgm:prSet>
      <dgm:spPr/>
    </dgm:pt>
  </dgm:ptLst>
  <dgm:cxnLst>
    <dgm:cxn modelId="{5CCD7F01-12EF-4E86-9EFC-4F1DE5C5E909}" srcId="{9A41E6B7-5337-4897-A4AA-399BEE347C44}" destId="{3F3C75FA-C845-4519-8348-24E7A0917B35}" srcOrd="0" destOrd="0" parTransId="{2D995DCC-7CE4-4E61-A402-D674A1C662AD}" sibTransId="{5F916512-4ACE-4AC8-AEDA-A54A59354184}"/>
    <dgm:cxn modelId="{7F81DE3A-EACE-4EFB-AAE1-34E468DA16BC}" type="presOf" srcId="{FBDEB0E6-93BD-40E6-8E99-50046ED83CC8}" destId="{803D01AB-11FA-4EB5-82B8-B79C6ADFDC60}" srcOrd="0" destOrd="0" presId="urn:microsoft.com/office/officeart/2008/layout/BendingPictureCaptionList"/>
    <dgm:cxn modelId="{A9539C3D-DA34-4CA5-A8A3-F50FFA659149}" type="presOf" srcId="{3F3C75FA-C845-4519-8348-24E7A0917B35}" destId="{EDC5AE43-284A-414F-9127-FD6AF7BAB8AF}" srcOrd="0" destOrd="0" presId="urn:microsoft.com/office/officeart/2008/layout/BendingPictureCaptionList"/>
    <dgm:cxn modelId="{775D3B6F-4980-45F5-ACC2-C5B381F57A6B}" type="presOf" srcId="{D909E014-03DF-4ADF-A7EF-38FE705EAE9E}" destId="{ADDF21FB-EB89-4CB6-91AF-99DC1FC3C71A}" srcOrd="0" destOrd="0" presId="urn:microsoft.com/office/officeart/2008/layout/BendingPictureCaptionList"/>
    <dgm:cxn modelId="{C2301E73-87BA-474C-ADAC-5BA0781E140D}" srcId="{9A41E6B7-5337-4897-A4AA-399BEE347C44}" destId="{FBDEB0E6-93BD-40E6-8E99-50046ED83CC8}" srcOrd="1" destOrd="0" parTransId="{1B4C928C-FEDD-4A92-9380-07F4437650E3}" sibTransId="{978788DE-6AC9-40EA-9654-E15634D93B1F}"/>
    <dgm:cxn modelId="{DF27097F-2370-4B18-A1A3-40D0F7EFB491}" srcId="{9A41E6B7-5337-4897-A4AA-399BEE347C44}" destId="{E62ACA3C-A815-4BEA-8CDD-612ABABB3C70}" srcOrd="2" destOrd="0" parTransId="{A8583197-7195-48F6-8E44-8BD1488ED12E}" sibTransId="{92E4A3F3-CDF2-40E6-B7C8-7C5A02CD245F}"/>
    <dgm:cxn modelId="{B1B2FA83-E039-4BD1-B4D2-091D7AB66D14}" type="presOf" srcId="{D92BB641-4DFC-4ED8-886B-3210A7C83E1F}" destId="{AAC0D1E3-BD31-4FCE-96B4-D92970FD2EB3}" srcOrd="0" destOrd="0" presId="urn:microsoft.com/office/officeart/2008/layout/BendingPictureCaptionList"/>
    <dgm:cxn modelId="{4568E68C-4BE4-445E-8288-DFC4D7BD9B69}" type="presOf" srcId="{9A41E6B7-5337-4897-A4AA-399BEE347C44}" destId="{B46515A8-6CF6-4109-B330-8A4E5124833A}" srcOrd="0" destOrd="0" presId="urn:microsoft.com/office/officeart/2008/layout/BendingPictureCaptionList"/>
    <dgm:cxn modelId="{CBE5A1AB-6C6D-4B86-99B3-62F1A6EE6B03}" srcId="{9A41E6B7-5337-4897-A4AA-399BEE347C44}" destId="{D909E014-03DF-4ADF-A7EF-38FE705EAE9E}" srcOrd="3" destOrd="0" parTransId="{1D8348F4-AB7C-4C6A-912B-0C9940B3379A}" sibTransId="{AE492A78-0B63-48F0-8969-A75AACFEAA24}"/>
    <dgm:cxn modelId="{83C04AB4-70CF-48FD-88A6-945F098AA2A0}" type="presOf" srcId="{E62ACA3C-A815-4BEA-8CDD-612ABABB3C70}" destId="{6934713E-82AA-4BFA-BA76-968CAAF368E6}" srcOrd="0" destOrd="0" presId="urn:microsoft.com/office/officeart/2008/layout/BendingPictureCaptionList"/>
    <dgm:cxn modelId="{C30D97DF-4038-416B-A1A1-74245AF90E60}" srcId="{9A41E6B7-5337-4897-A4AA-399BEE347C44}" destId="{D92BB641-4DFC-4ED8-886B-3210A7C83E1F}" srcOrd="4" destOrd="0" parTransId="{D6BFA20F-A81D-4F2D-A6D4-765D26EC2084}" sibTransId="{12B5691D-14D4-4791-89BF-026622F8BA41}"/>
    <dgm:cxn modelId="{100AC20B-13DA-4A91-9EFF-FE173BC5E5C5}" type="presParOf" srcId="{B46515A8-6CF6-4109-B330-8A4E5124833A}" destId="{F047DA4E-BB38-42DE-872C-C235192A395A}" srcOrd="0" destOrd="0" presId="urn:microsoft.com/office/officeart/2008/layout/BendingPictureCaptionList"/>
    <dgm:cxn modelId="{514FED72-6258-44B7-A8F4-3AF2A1615A69}" type="presParOf" srcId="{F047DA4E-BB38-42DE-872C-C235192A395A}" destId="{E09FF80A-1B47-4931-8319-869E4848D230}" srcOrd="0" destOrd="0" presId="urn:microsoft.com/office/officeart/2008/layout/BendingPictureCaptionList"/>
    <dgm:cxn modelId="{8B1E3A3E-3F05-44FC-90CE-9F5EB5909BDE}" type="presParOf" srcId="{F047DA4E-BB38-42DE-872C-C235192A395A}" destId="{EDC5AE43-284A-414F-9127-FD6AF7BAB8AF}" srcOrd="1" destOrd="0" presId="urn:microsoft.com/office/officeart/2008/layout/BendingPictureCaptionList"/>
    <dgm:cxn modelId="{83629E4D-CDE3-42BB-92A9-C4CDEE683A23}" type="presParOf" srcId="{B46515A8-6CF6-4109-B330-8A4E5124833A}" destId="{573239C9-E001-4B40-8030-287526C8D7A6}" srcOrd="1" destOrd="0" presId="urn:microsoft.com/office/officeart/2008/layout/BendingPictureCaptionList"/>
    <dgm:cxn modelId="{FC7E3B1A-C524-4868-8335-67A7A5A5FAE4}" type="presParOf" srcId="{B46515A8-6CF6-4109-B330-8A4E5124833A}" destId="{FC4A38EC-B7D6-4B84-B97C-BB6062DCD23F}" srcOrd="2" destOrd="0" presId="urn:microsoft.com/office/officeart/2008/layout/BendingPictureCaptionList"/>
    <dgm:cxn modelId="{539629C0-6F10-4FC7-97E0-A42CC5BD48A9}" type="presParOf" srcId="{FC4A38EC-B7D6-4B84-B97C-BB6062DCD23F}" destId="{86298249-2CEE-447F-B86D-F0FEFB0F3150}" srcOrd="0" destOrd="0" presId="urn:microsoft.com/office/officeart/2008/layout/BendingPictureCaptionList"/>
    <dgm:cxn modelId="{5018218A-F5D6-4668-9C03-066B03797287}" type="presParOf" srcId="{FC4A38EC-B7D6-4B84-B97C-BB6062DCD23F}" destId="{803D01AB-11FA-4EB5-82B8-B79C6ADFDC60}" srcOrd="1" destOrd="0" presId="urn:microsoft.com/office/officeart/2008/layout/BendingPictureCaptionList"/>
    <dgm:cxn modelId="{5987DAF2-7BCC-4FB1-BAAA-D19BB0E90627}" type="presParOf" srcId="{B46515A8-6CF6-4109-B330-8A4E5124833A}" destId="{62892FE1-FDCF-48FD-8917-2DFA26F19AF5}" srcOrd="3" destOrd="0" presId="urn:microsoft.com/office/officeart/2008/layout/BendingPictureCaptionList"/>
    <dgm:cxn modelId="{13CFA45A-693A-4299-89FD-64D6F367D3CC}" type="presParOf" srcId="{B46515A8-6CF6-4109-B330-8A4E5124833A}" destId="{C9AF8C1E-C581-4310-80F3-E120A6BD7542}" srcOrd="4" destOrd="0" presId="urn:microsoft.com/office/officeart/2008/layout/BendingPictureCaptionList"/>
    <dgm:cxn modelId="{4EC1977F-4F83-436A-A45A-75383DA1EA13}" type="presParOf" srcId="{C9AF8C1E-C581-4310-80F3-E120A6BD7542}" destId="{81623F7B-D5CF-4525-9346-480906AC4231}" srcOrd="0" destOrd="0" presId="urn:microsoft.com/office/officeart/2008/layout/BendingPictureCaptionList"/>
    <dgm:cxn modelId="{3255A42B-770D-4E38-A5CD-EA1CEF37E0AA}" type="presParOf" srcId="{C9AF8C1E-C581-4310-80F3-E120A6BD7542}" destId="{6934713E-82AA-4BFA-BA76-968CAAF368E6}" srcOrd="1" destOrd="0" presId="urn:microsoft.com/office/officeart/2008/layout/BendingPictureCaptionList"/>
    <dgm:cxn modelId="{F959D1D9-F6EC-4C1C-9144-34FDC1CEB276}" type="presParOf" srcId="{B46515A8-6CF6-4109-B330-8A4E5124833A}" destId="{B1254134-7A93-4C68-8314-9992B208FADC}" srcOrd="5" destOrd="0" presId="urn:microsoft.com/office/officeart/2008/layout/BendingPictureCaptionList"/>
    <dgm:cxn modelId="{F09384B9-0839-4E1C-B28D-719F961975AD}" type="presParOf" srcId="{B46515A8-6CF6-4109-B330-8A4E5124833A}" destId="{34BCD171-6E39-4CB5-A5FE-036A22D353A7}" srcOrd="6" destOrd="0" presId="urn:microsoft.com/office/officeart/2008/layout/BendingPictureCaptionList"/>
    <dgm:cxn modelId="{036179F5-A5CD-43BB-B05A-18B013F15CD6}" type="presParOf" srcId="{34BCD171-6E39-4CB5-A5FE-036A22D353A7}" destId="{D43039C2-38ED-4A89-A0C5-E38C3111676C}" srcOrd="0" destOrd="0" presId="urn:microsoft.com/office/officeart/2008/layout/BendingPictureCaptionList"/>
    <dgm:cxn modelId="{AA1687DF-24EE-4970-B83B-DE316B972750}" type="presParOf" srcId="{34BCD171-6E39-4CB5-A5FE-036A22D353A7}" destId="{ADDF21FB-EB89-4CB6-91AF-99DC1FC3C71A}" srcOrd="1" destOrd="0" presId="urn:microsoft.com/office/officeart/2008/layout/BendingPictureCaptionList"/>
    <dgm:cxn modelId="{6ED68EAB-CA46-4A0B-A868-7853CF41E174}" type="presParOf" srcId="{B46515A8-6CF6-4109-B330-8A4E5124833A}" destId="{E0F2DBF9-C542-4C6E-81DC-8EBE20845A1C}" srcOrd="7" destOrd="0" presId="urn:microsoft.com/office/officeart/2008/layout/BendingPictureCaptionList"/>
    <dgm:cxn modelId="{EC91C96B-EF1C-4C2A-A03D-4CE0FB63A164}" type="presParOf" srcId="{B46515A8-6CF6-4109-B330-8A4E5124833A}" destId="{5BEC223A-17A4-48E3-A370-4D1284A34D81}" srcOrd="8" destOrd="0" presId="urn:microsoft.com/office/officeart/2008/layout/BendingPictureCaptionList"/>
    <dgm:cxn modelId="{B4CA55E8-407B-4F0B-AAEC-C02AABCFE919}" type="presParOf" srcId="{5BEC223A-17A4-48E3-A370-4D1284A34D81}" destId="{3AC20ADC-F9D7-43F7-B493-94AA6E465294}" srcOrd="0" destOrd="0" presId="urn:microsoft.com/office/officeart/2008/layout/BendingPictureCaptionList"/>
    <dgm:cxn modelId="{ED0DA06D-690C-41D1-8D72-7C4B4B8DB672}" type="presParOf" srcId="{5BEC223A-17A4-48E3-A370-4D1284A34D81}" destId="{AAC0D1E3-BD31-4FCE-96B4-D92970FD2EB3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F265440-89AB-484D-867F-FC740745AF0C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A7FF2F46-4D78-40B8-9CC8-B4A0E72BA2BD}">
      <dgm:prSet phldrT="[Texto]"/>
      <dgm:spPr/>
      <dgm:t>
        <a:bodyPr/>
        <a:lstStyle/>
        <a:p>
          <a:r>
            <a:rPr lang="pt-PT" dirty="0"/>
            <a:t>Monitorização de culturas</a:t>
          </a:r>
        </a:p>
      </dgm:t>
    </dgm:pt>
    <dgm:pt modelId="{682F827A-CDF6-47BF-BA31-DF69FAB698C5}" type="parTrans" cxnId="{1E88FF81-98D5-4C19-9804-F4224759D5E3}">
      <dgm:prSet/>
      <dgm:spPr/>
      <dgm:t>
        <a:bodyPr/>
        <a:lstStyle/>
        <a:p>
          <a:endParaRPr lang="pt-PT"/>
        </a:p>
      </dgm:t>
    </dgm:pt>
    <dgm:pt modelId="{26457DB8-5FE0-4B89-9126-68CCDB528226}" type="sibTrans" cxnId="{1E88FF81-98D5-4C19-9804-F4224759D5E3}">
      <dgm:prSet/>
      <dgm:spPr/>
      <dgm:t>
        <a:bodyPr/>
        <a:lstStyle/>
        <a:p>
          <a:endParaRPr lang="pt-PT"/>
        </a:p>
      </dgm:t>
    </dgm:pt>
    <dgm:pt modelId="{FDE03D7E-5C7B-4597-B9CA-652051ED08C3}">
      <dgm:prSet phldrT="[Texto]"/>
      <dgm:spPr/>
      <dgm:t>
        <a:bodyPr/>
        <a:lstStyle/>
        <a:p>
          <a:r>
            <a:rPr lang="pt-PT" dirty="0"/>
            <a:t>Monitorização de gado</a:t>
          </a:r>
        </a:p>
      </dgm:t>
    </dgm:pt>
    <dgm:pt modelId="{9AADD47F-D35F-4A4C-A13F-F324750D32ED}" type="parTrans" cxnId="{DBD6138D-A90B-4A02-8F37-4E0AF14C4DF8}">
      <dgm:prSet/>
      <dgm:spPr/>
      <dgm:t>
        <a:bodyPr/>
        <a:lstStyle/>
        <a:p>
          <a:endParaRPr lang="pt-PT"/>
        </a:p>
      </dgm:t>
    </dgm:pt>
    <dgm:pt modelId="{AC831390-1EA3-4B22-B0A3-A18204356ADC}" type="sibTrans" cxnId="{DBD6138D-A90B-4A02-8F37-4E0AF14C4DF8}">
      <dgm:prSet/>
      <dgm:spPr/>
      <dgm:t>
        <a:bodyPr/>
        <a:lstStyle/>
        <a:p>
          <a:endParaRPr lang="pt-PT"/>
        </a:p>
      </dgm:t>
    </dgm:pt>
    <dgm:pt modelId="{5EE1690A-5B94-47CE-9D48-D577C8BFE91E}">
      <dgm:prSet phldrT="[Texto]"/>
      <dgm:spPr/>
      <dgm:t>
        <a:bodyPr/>
        <a:lstStyle/>
        <a:p>
          <a:r>
            <a:rPr lang="pt-PT" dirty="0"/>
            <a:t>Gestão de recursos hídricos</a:t>
          </a:r>
        </a:p>
      </dgm:t>
    </dgm:pt>
    <dgm:pt modelId="{62C4F335-806C-4B06-8AC1-4D70020FB0E3}" type="parTrans" cxnId="{CB7F79AC-A194-4D20-885F-1D76D825B2F1}">
      <dgm:prSet/>
      <dgm:spPr/>
      <dgm:t>
        <a:bodyPr/>
        <a:lstStyle/>
        <a:p>
          <a:endParaRPr lang="pt-PT"/>
        </a:p>
      </dgm:t>
    </dgm:pt>
    <dgm:pt modelId="{EDF731E5-10CB-4FC1-9DFC-581D458150D2}" type="sibTrans" cxnId="{CB7F79AC-A194-4D20-885F-1D76D825B2F1}">
      <dgm:prSet/>
      <dgm:spPr/>
      <dgm:t>
        <a:bodyPr/>
        <a:lstStyle/>
        <a:p>
          <a:endParaRPr lang="pt-PT"/>
        </a:p>
      </dgm:t>
    </dgm:pt>
    <dgm:pt modelId="{06DBE189-986D-423B-89DA-533D0B869CF2}">
      <dgm:prSet phldrT="[Texto]"/>
      <dgm:spPr/>
      <dgm:t>
        <a:bodyPr/>
        <a:lstStyle/>
        <a:p>
          <a:r>
            <a:rPr lang="pt-PT" dirty="0"/>
            <a:t>Controlo de pragas</a:t>
          </a:r>
        </a:p>
      </dgm:t>
    </dgm:pt>
    <dgm:pt modelId="{C8828647-8AE5-4CB9-9EA6-BAD29168B22A}" type="parTrans" cxnId="{F6F5329D-CC75-469E-AF26-8EC83DB058B8}">
      <dgm:prSet/>
      <dgm:spPr/>
      <dgm:t>
        <a:bodyPr/>
        <a:lstStyle/>
        <a:p>
          <a:endParaRPr lang="pt-PT"/>
        </a:p>
      </dgm:t>
    </dgm:pt>
    <dgm:pt modelId="{43A48316-6BBD-4A8D-8BB9-6F22FE891186}" type="sibTrans" cxnId="{F6F5329D-CC75-469E-AF26-8EC83DB058B8}">
      <dgm:prSet/>
      <dgm:spPr/>
      <dgm:t>
        <a:bodyPr/>
        <a:lstStyle/>
        <a:p>
          <a:endParaRPr lang="pt-PT"/>
        </a:p>
      </dgm:t>
    </dgm:pt>
    <dgm:pt modelId="{CEDA5B7F-C7DF-4A9A-B046-A5A2B9BC0485}" type="pres">
      <dgm:prSet presAssocID="{6F265440-89AB-484D-867F-FC740745AF0C}" presName="Name0" presStyleCnt="0">
        <dgm:presLayoutVars>
          <dgm:dir/>
          <dgm:resizeHandles val="exact"/>
        </dgm:presLayoutVars>
      </dgm:prSet>
      <dgm:spPr/>
    </dgm:pt>
    <dgm:pt modelId="{452044F4-6B99-451F-9250-BA7FD4490397}" type="pres">
      <dgm:prSet presAssocID="{A7FF2F46-4D78-40B8-9CC8-B4A0E72BA2BD}" presName="composite" presStyleCnt="0"/>
      <dgm:spPr/>
    </dgm:pt>
    <dgm:pt modelId="{38469461-9885-4DDA-9B65-9BEE1D65FB7E}" type="pres">
      <dgm:prSet presAssocID="{A7FF2F46-4D78-40B8-9CC8-B4A0E72BA2BD}" presName="rect1" presStyleLbl="bgImgPlace1" presStyleIdx="0" presStyleCnt="4"/>
      <dgm:spPr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</dgm:spPr>
    </dgm:pt>
    <dgm:pt modelId="{9F71D0D8-4A55-49C2-B292-ED457E6C0308}" type="pres">
      <dgm:prSet presAssocID="{A7FF2F46-4D78-40B8-9CC8-B4A0E72BA2BD}" presName="wedgeRectCallout1" presStyleLbl="node1" presStyleIdx="0" presStyleCnt="4">
        <dgm:presLayoutVars>
          <dgm:bulletEnabled val="1"/>
        </dgm:presLayoutVars>
      </dgm:prSet>
      <dgm:spPr/>
    </dgm:pt>
    <dgm:pt modelId="{2EDD6EE8-4D84-469E-9688-849E03E3F177}" type="pres">
      <dgm:prSet presAssocID="{26457DB8-5FE0-4B89-9126-68CCDB528226}" presName="sibTrans" presStyleCnt="0"/>
      <dgm:spPr/>
    </dgm:pt>
    <dgm:pt modelId="{B0098A06-5AB1-467F-93E6-E919A4BC0F45}" type="pres">
      <dgm:prSet presAssocID="{FDE03D7E-5C7B-4597-B9CA-652051ED08C3}" presName="composite" presStyleCnt="0"/>
      <dgm:spPr/>
    </dgm:pt>
    <dgm:pt modelId="{125484E8-7898-4F04-9460-B56CB28E54F8}" type="pres">
      <dgm:prSet presAssocID="{FDE03D7E-5C7B-4597-B9CA-652051ED08C3}" presName="rect1" presStyleLbl="b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B4FA136B-1C79-4D23-9DBE-9195A91EF5EA}" type="pres">
      <dgm:prSet presAssocID="{FDE03D7E-5C7B-4597-B9CA-652051ED08C3}" presName="wedgeRectCallout1" presStyleLbl="node1" presStyleIdx="1" presStyleCnt="4">
        <dgm:presLayoutVars>
          <dgm:bulletEnabled val="1"/>
        </dgm:presLayoutVars>
      </dgm:prSet>
      <dgm:spPr/>
    </dgm:pt>
    <dgm:pt modelId="{1E34FDBE-9104-4EE7-9F88-FF9CF4F53675}" type="pres">
      <dgm:prSet presAssocID="{AC831390-1EA3-4B22-B0A3-A18204356ADC}" presName="sibTrans" presStyleCnt="0"/>
      <dgm:spPr/>
    </dgm:pt>
    <dgm:pt modelId="{85B97D17-D5A0-4E76-A131-F45F6E198239}" type="pres">
      <dgm:prSet presAssocID="{5EE1690A-5B94-47CE-9D48-D577C8BFE91E}" presName="composite" presStyleCnt="0"/>
      <dgm:spPr/>
    </dgm:pt>
    <dgm:pt modelId="{CE57E138-1258-4871-AF19-6EC79B301F35}" type="pres">
      <dgm:prSet presAssocID="{5EE1690A-5B94-47CE-9D48-D577C8BFE91E}" presName="rect1" presStyleLbl="bgImgPlace1" presStyleIdx="2" presStyleCnt="4" custLinFactX="-100000" custLinFactY="41011" custLinFactNeighborX="-117858" custLinFactNeighborY="1000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</dgm:pt>
    <dgm:pt modelId="{50E1BABF-E290-4B2F-920E-7BACE3FA97CD}" type="pres">
      <dgm:prSet presAssocID="{5EE1690A-5B94-47CE-9D48-D577C8BFE91E}" presName="wedgeRectCallout1" presStyleLbl="node1" presStyleIdx="2" presStyleCnt="4" custLinFactX="-100000" custLinFactY="192951" custLinFactNeighborX="-144784" custLinFactNeighborY="200000">
        <dgm:presLayoutVars>
          <dgm:bulletEnabled val="1"/>
        </dgm:presLayoutVars>
      </dgm:prSet>
      <dgm:spPr/>
    </dgm:pt>
    <dgm:pt modelId="{BEB2E2DC-BA19-486A-A5F9-06A42523C010}" type="pres">
      <dgm:prSet presAssocID="{EDF731E5-10CB-4FC1-9DFC-581D458150D2}" presName="sibTrans" presStyleCnt="0"/>
      <dgm:spPr/>
    </dgm:pt>
    <dgm:pt modelId="{871A4DA1-506A-405F-A098-80F8ECD49334}" type="pres">
      <dgm:prSet presAssocID="{06DBE189-986D-423B-89DA-533D0B869CF2}" presName="composite" presStyleCnt="0"/>
      <dgm:spPr/>
    </dgm:pt>
    <dgm:pt modelId="{DA8B104E-6A2A-4BB3-BE5B-28C18522EC96}" type="pres">
      <dgm:prSet presAssocID="{06DBE189-986D-423B-89DA-533D0B869CF2}" presName="rect1" presStyleLbl="b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</dgm:pt>
    <dgm:pt modelId="{6B1418AB-F4C8-414A-B010-F1309CE46613}" type="pres">
      <dgm:prSet presAssocID="{06DBE189-986D-423B-89DA-533D0B869CF2}" presName="wedgeRectCallout1" presStyleLbl="node1" presStyleIdx="3" presStyleCnt="4">
        <dgm:presLayoutVars>
          <dgm:bulletEnabled val="1"/>
        </dgm:presLayoutVars>
      </dgm:prSet>
      <dgm:spPr/>
    </dgm:pt>
  </dgm:ptLst>
  <dgm:cxnLst>
    <dgm:cxn modelId="{76DA1C2D-ABD8-4AA6-AF8B-A8451FFE7A29}" type="presOf" srcId="{6F265440-89AB-484D-867F-FC740745AF0C}" destId="{CEDA5B7F-C7DF-4A9A-B046-A5A2B9BC0485}" srcOrd="0" destOrd="0" presId="urn:microsoft.com/office/officeart/2008/layout/BendingPictureCaptionList"/>
    <dgm:cxn modelId="{F777715E-318F-44BB-828D-C505A7C65205}" type="presOf" srcId="{A7FF2F46-4D78-40B8-9CC8-B4A0E72BA2BD}" destId="{9F71D0D8-4A55-49C2-B292-ED457E6C0308}" srcOrd="0" destOrd="0" presId="urn:microsoft.com/office/officeart/2008/layout/BendingPictureCaptionList"/>
    <dgm:cxn modelId="{6F8E894A-F8BC-481B-B453-FFD48299BAC3}" type="presOf" srcId="{5EE1690A-5B94-47CE-9D48-D577C8BFE91E}" destId="{50E1BABF-E290-4B2F-920E-7BACE3FA97CD}" srcOrd="0" destOrd="0" presId="urn:microsoft.com/office/officeart/2008/layout/BendingPictureCaptionList"/>
    <dgm:cxn modelId="{1E88FF81-98D5-4C19-9804-F4224759D5E3}" srcId="{6F265440-89AB-484D-867F-FC740745AF0C}" destId="{A7FF2F46-4D78-40B8-9CC8-B4A0E72BA2BD}" srcOrd="0" destOrd="0" parTransId="{682F827A-CDF6-47BF-BA31-DF69FAB698C5}" sibTransId="{26457DB8-5FE0-4B89-9126-68CCDB528226}"/>
    <dgm:cxn modelId="{DBD6138D-A90B-4A02-8F37-4E0AF14C4DF8}" srcId="{6F265440-89AB-484D-867F-FC740745AF0C}" destId="{FDE03D7E-5C7B-4597-B9CA-652051ED08C3}" srcOrd="1" destOrd="0" parTransId="{9AADD47F-D35F-4A4C-A13F-F324750D32ED}" sibTransId="{AC831390-1EA3-4B22-B0A3-A18204356ADC}"/>
    <dgm:cxn modelId="{D6E23C96-D385-4AF5-9E86-2FA939CB3DB0}" type="presOf" srcId="{06DBE189-986D-423B-89DA-533D0B869CF2}" destId="{6B1418AB-F4C8-414A-B010-F1309CE46613}" srcOrd="0" destOrd="0" presId="urn:microsoft.com/office/officeart/2008/layout/BendingPictureCaptionList"/>
    <dgm:cxn modelId="{F6F5329D-CC75-469E-AF26-8EC83DB058B8}" srcId="{6F265440-89AB-484D-867F-FC740745AF0C}" destId="{06DBE189-986D-423B-89DA-533D0B869CF2}" srcOrd="3" destOrd="0" parTransId="{C8828647-8AE5-4CB9-9EA6-BAD29168B22A}" sibTransId="{43A48316-6BBD-4A8D-8BB9-6F22FE891186}"/>
    <dgm:cxn modelId="{CB7F79AC-A194-4D20-885F-1D76D825B2F1}" srcId="{6F265440-89AB-484D-867F-FC740745AF0C}" destId="{5EE1690A-5B94-47CE-9D48-D577C8BFE91E}" srcOrd="2" destOrd="0" parTransId="{62C4F335-806C-4B06-8AC1-4D70020FB0E3}" sibTransId="{EDF731E5-10CB-4FC1-9DFC-581D458150D2}"/>
    <dgm:cxn modelId="{40876EEF-71BA-407D-9E95-7C9F529B61BF}" type="presOf" srcId="{FDE03D7E-5C7B-4597-B9CA-652051ED08C3}" destId="{B4FA136B-1C79-4D23-9DBE-9195A91EF5EA}" srcOrd="0" destOrd="0" presId="urn:microsoft.com/office/officeart/2008/layout/BendingPictureCaptionList"/>
    <dgm:cxn modelId="{C52322FA-80BB-43EC-8626-9FC99876726C}" type="presParOf" srcId="{CEDA5B7F-C7DF-4A9A-B046-A5A2B9BC0485}" destId="{452044F4-6B99-451F-9250-BA7FD4490397}" srcOrd="0" destOrd="0" presId="urn:microsoft.com/office/officeart/2008/layout/BendingPictureCaptionList"/>
    <dgm:cxn modelId="{880EB143-B738-418C-AAA8-39DBD2F26F1B}" type="presParOf" srcId="{452044F4-6B99-451F-9250-BA7FD4490397}" destId="{38469461-9885-4DDA-9B65-9BEE1D65FB7E}" srcOrd="0" destOrd="0" presId="urn:microsoft.com/office/officeart/2008/layout/BendingPictureCaptionList"/>
    <dgm:cxn modelId="{88235D59-314E-4B08-BC78-4EE5A39C9A0F}" type="presParOf" srcId="{452044F4-6B99-451F-9250-BA7FD4490397}" destId="{9F71D0D8-4A55-49C2-B292-ED457E6C0308}" srcOrd="1" destOrd="0" presId="urn:microsoft.com/office/officeart/2008/layout/BendingPictureCaptionList"/>
    <dgm:cxn modelId="{7B9E7BFB-1375-42CF-83DA-42DBDF499DBD}" type="presParOf" srcId="{CEDA5B7F-C7DF-4A9A-B046-A5A2B9BC0485}" destId="{2EDD6EE8-4D84-469E-9688-849E03E3F177}" srcOrd="1" destOrd="0" presId="urn:microsoft.com/office/officeart/2008/layout/BendingPictureCaptionList"/>
    <dgm:cxn modelId="{37AF6656-A98C-48B3-B72A-222F958C4776}" type="presParOf" srcId="{CEDA5B7F-C7DF-4A9A-B046-A5A2B9BC0485}" destId="{B0098A06-5AB1-467F-93E6-E919A4BC0F45}" srcOrd="2" destOrd="0" presId="urn:microsoft.com/office/officeart/2008/layout/BendingPictureCaptionList"/>
    <dgm:cxn modelId="{0ED79854-9B59-4168-B4F4-8191E2FC364A}" type="presParOf" srcId="{B0098A06-5AB1-467F-93E6-E919A4BC0F45}" destId="{125484E8-7898-4F04-9460-B56CB28E54F8}" srcOrd="0" destOrd="0" presId="urn:microsoft.com/office/officeart/2008/layout/BendingPictureCaptionList"/>
    <dgm:cxn modelId="{982A2C38-342E-4F8F-AB21-2393F2A1F9F1}" type="presParOf" srcId="{B0098A06-5AB1-467F-93E6-E919A4BC0F45}" destId="{B4FA136B-1C79-4D23-9DBE-9195A91EF5EA}" srcOrd="1" destOrd="0" presId="urn:microsoft.com/office/officeart/2008/layout/BendingPictureCaptionList"/>
    <dgm:cxn modelId="{3B9E78FF-14DB-4C80-B1F6-24F4C660301A}" type="presParOf" srcId="{CEDA5B7F-C7DF-4A9A-B046-A5A2B9BC0485}" destId="{1E34FDBE-9104-4EE7-9F88-FF9CF4F53675}" srcOrd="3" destOrd="0" presId="urn:microsoft.com/office/officeart/2008/layout/BendingPictureCaptionList"/>
    <dgm:cxn modelId="{1D25E697-64FC-4D7F-957D-BBBCD4C60B26}" type="presParOf" srcId="{CEDA5B7F-C7DF-4A9A-B046-A5A2B9BC0485}" destId="{85B97D17-D5A0-4E76-A131-F45F6E198239}" srcOrd="4" destOrd="0" presId="urn:microsoft.com/office/officeart/2008/layout/BendingPictureCaptionList"/>
    <dgm:cxn modelId="{7306C7BF-32B7-465C-9E07-00448B7915CD}" type="presParOf" srcId="{85B97D17-D5A0-4E76-A131-F45F6E198239}" destId="{CE57E138-1258-4871-AF19-6EC79B301F35}" srcOrd="0" destOrd="0" presId="urn:microsoft.com/office/officeart/2008/layout/BendingPictureCaptionList"/>
    <dgm:cxn modelId="{875217E6-8EF5-4B1B-A4A1-9EE471556FD0}" type="presParOf" srcId="{85B97D17-D5A0-4E76-A131-F45F6E198239}" destId="{50E1BABF-E290-4B2F-920E-7BACE3FA97CD}" srcOrd="1" destOrd="0" presId="urn:microsoft.com/office/officeart/2008/layout/BendingPictureCaptionList"/>
    <dgm:cxn modelId="{4E04C33C-8E2A-47E4-80CF-8BE3796818A4}" type="presParOf" srcId="{CEDA5B7F-C7DF-4A9A-B046-A5A2B9BC0485}" destId="{BEB2E2DC-BA19-486A-A5F9-06A42523C010}" srcOrd="5" destOrd="0" presId="urn:microsoft.com/office/officeart/2008/layout/BendingPictureCaptionList"/>
    <dgm:cxn modelId="{513809AB-5B6D-4AFD-B269-3899FB1D9E58}" type="presParOf" srcId="{CEDA5B7F-C7DF-4A9A-B046-A5A2B9BC0485}" destId="{871A4DA1-506A-405F-A098-80F8ECD49334}" srcOrd="6" destOrd="0" presId="urn:microsoft.com/office/officeart/2008/layout/BendingPictureCaptionList"/>
    <dgm:cxn modelId="{86263F82-2FDA-42D7-AAAD-F5CE4A8C725D}" type="presParOf" srcId="{871A4DA1-506A-405F-A098-80F8ECD49334}" destId="{DA8B104E-6A2A-4BB3-BE5B-28C18522EC96}" srcOrd="0" destOrd="0" presId="urn:microsoft.com/office/officeart/2008/layout/BendingPictureCaptionList"/>
    <dgm:cxn modelId="{C47B83EC-FD31-47CC-8AF9-9395B5462A64}" type="presParOf" srcId="{871A4DA1-506A-405F-A098-80F8ECD49334}" destId="{6B1418AB-F4C8-414A-B010-F1309CE46613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CE0FB3D-2176-4303-B006-B0882AEAD440}" type="doc">
      <dgm:prSet loTypeId="urn:microsoft.com/office/officeart/2005/8/layout/defaul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pt-PT"/>
        </a:p>
      </dgm:t>
    </dgm:pt>
    <dgm:pt modelId="{708EE448-D736-40D8-BCC1-C74DD7356FAA}">
      <dgm:prSet phldrT="[Texto]"/>
      <dgm:spPr/>
      <dgm:t>
        <a:bodyPr/>
        <a:lstStyle/>
        <a:p>
          <a:r>
            <a:rPr lang="pt-PT" dirty="0"/>
            <a:t>Aumento da conectividade</a:t>
          </a:r>
        </a:p>
      </dgm:t>
    </dgm:pt>
    <dgm:pt modelId="{E0F1A187-F077-4A3C-96E5-5E431009E14B}" type="parTrans" cxnId="{47C4418B-2A7D-428B-85A6-807FB0E335C3}">
      <dgm:prSet/>
      <dgm:spPr/>
      <dgm:t>
        <a:bodyPr/>
        <a:lstStyle/>
        <a:p>
          <a:endParaRPr lang="pt-PT"/>
        </a:p>
      </dgm:t>
    </dgm:pt>
    <dgm:pt modelId="{811DCF4C-63C5-44D6-8C14-2FA021CBFDCE}" type="sibTrans" cxnId="{47C4418B-2A7D-428B-85A6-807FB0E335C3}">
      <dgm:prSet/>
      <dgm:spPr/>
      <dgm:t>
        <a:bodyPr/>
        <a:lstStyle/>
        <a:p>
          <a:endParaRPr lang="pt-PT"/>
        </a:p>
      </dgm:t>
    </dgm:pt>
    <dgm:pt modelId="{3755610A-C227-419A-B6D7-9828094432AD}">
      <dgm:prSet phldrT="[Texto]"/>
      <dgm:spPr/>
      <dgm:t>
        <a:bodyPr/>
        <a:lstStyle/>
        <a:p>
          <a:r>
            <a:rPr lang="pt-PT" dirty="0"/>
            <a:t>Maior quantidade de dados</a:t>
          </a:r>
        </a:p>
      </dgm:t>
    </dgm:pt>
    <dgm:pt modelId="{6FEDD9A0-DC72-469C-966B-5EB59E7F600F}" type="parTrans" cxnId="{1613B605-559E-435B-B8AC-B6DE5BAE328A}">
      <dgm:prSet/>
      <dgm:spPr/>
      <dgm:t>
        <a:bodyPr/>
        <a:lstStyle/>
        <a:p>
          <a:endParaRPr lang="pt-PT"/>
        </a:p>
      </dgm:t>
    </dgm:pt>
    <dgm:pt modelId="{1FA45642-060E-4CAD-B092-055F57A575E5}" type="sibTrans" cxnId="{1613B605-559E-435B-B8AC-B6DE5BAE328A}">
      <dgm:prSet/>
      <dgm:spPr/>
      <dgm:t>
        <a:bodyPr/>
        <a:lstStyle/>
        <a:p>
          <a:endParaRPr lang="pt-PT"/>
        </a:p>
      </dgm:t>
    </dgm:pt>
    <dgm:pt modelId="{56321AE3-65C1-45EF-9DA4-230750E264CF}">
      <dgm:prSet phldrT="[Texto]"/>
      <dgm:spPr/>
      <dgm:t>
        <a:bodyPr/>
        <a:lstStyle/>
        <a:p>
          <a:r>
            <a:rPr lang="pt-PT" dirty="0"/>
            <a:t>Avanços na tecnologia de sensores</a:t>
          </a:r>
        </a:p>
      </dgm:t>
    </dgm:pt>
    <dgm:pt modelId="{07807780-E26B-4AAD-BD99-0F069AD48F99}" type="parTrans" cxnId="{88B65504-A8EC-4888-B811-8D3F0C5411F8}">
      <dgm:prSet/>
      <dgm:spPr/>
      <dgm:t>
        <a:bodyPr/>
        <a:lstStyle/>
        <a:p>
          <a:endParaRPr lang="pt-PT"/>
        </a:p>
      </dgm:t>
    </dgm:pt>
    <dgm:pt modelId="{8FCB2697-0256-4B49-8BC6-9D39B838AE9D}" type="sibTrans" cxnId="{88B65504-A8EC-4888-B811-8D3F0C5411F8}">
      <dgm:prSet/>
      <dgm:spPr/>
      <dgm:t>
        <a:bodyPr/>
        <a:lstStyle/>
        <a:p>
          <a:endParaRPr lang="pt-PT"/>
        </a:p>
      </dgm:t>
    </dgm:pt>
    <dgm:pt modelId="{4A015571-69F2-4A0E-89FA-A074ED48EC40}">
      <dgm:prSet phldrT="[Texto]"/>
      <dgm:spPr/>
      <dgm:t>
        <a:bodyPr/>
        <a:lstStyle/>
        <a:p>
          <a:r>
            <a:rPr lang="pt-PT" dirty="0"/>
            <a:t>Integração com outras tecnologias</a:t>
          </a:r>
        </a:p>
      </dgm:t>
    </dgm:pt>
    <dgm:pt modelId="{286C80B4-15F9-48E0-AC65-8B9DDFEB1661}" type="parTrans" cxnId="{D7D484A4-69E9-4742-8BC4-CFF4FE6E00FD}">
      <dgm:prSet/>
      <dgm:spPr/>
      <dgm:t>
        <a:bodyPr/>
        <a:lstStyle/>
        <a:p>
          <a:endParaRPr lang="pt-PT"/>
        </a:p>
      </dgm:t>
    </dgm:pt>
    <dgm:pt modelId="{DE39B45D-27C1-4062-8CE1-7CE34652E9E0}" type="sibTrans" cxnId="{D7D484A4-69E9-4742-8BC4-CFF4FE6E00FD}">
      <dgm:prSet/>
      <dgm:spPr/>
      <dgm:t>
        <a:bodyPr/>
        <a:lstStyle/>
        <a:p>
          <a:endParaRPr lang="pt-PT"/>
        </a:p>
      </dgm:t>
    </dgm:pt>
    <dgm:pt modelId="{CF5BFCDB-6BE1-4ABE-B38D-1D7329EEF7F1}" type="pres">
      <dgm:prSet presAssocID="{3CE0FB3D-2176-4303-B006-B0882AEAD440}" presName="diagram" presStyleCnt="0">
        <dgm:presLayoutVars>
          <dgm:dir/>
          <dgm:resizeHandles val="exact"/>
        </dgm:presLayoutVars>
      </dgm:prSet>
      <dgm:spPr/>
    </dgm:pt>
    <dgm:pt modelId="{A9FF08EB-BC6A-408C-9752-E58EF89C5658}" type="pres">
      <dgm:prSet presAssocID="{708EE448-D736-40D8-BCC1-C74DD7356FAA}" presName="node" presStyleLbl="node1" presStyleIdx="0" presStyleCnt="4">
        <dgm:presLayoutVars>
          <dgm:bulletEnabled val="1"/>
        </dgm:presLayoutVars>
      </dgm:prSet>
      <dgm:spPr/>
    </dgm:pt>
    <dgm:pt modelId="{35D5EC97-F7F1-4FE4-A686-5F1DFBFD610B}" type="pres">
      <dgm:prSet presAssocID="{811DCF4C-63C5-44D6-8C14-2FA021CBFDCE}" presName="sibTrans" presStyleCnt="0"/>
      <dgm:spPr/>
    </dgm:pt>
    <dgm:pt modelId="{60CF0255-58F5-4F94-8839-FDF9C82322E6}" type="pres">
      <dgm:prSet presAssocID="{3755610A-C227-419A-B6D7-9828094432AD}" presName="node" presStyleLbl="node1" presStyleIdx="1" presStyleCnt="4">
        <dgm:presLayoutVars>
          <dgm:bulletEnabled val="1"/>
        </dgm:presLayoutVars>
      </dgm:prSet>
      <dgm:spPr/>
    </dgm:pt>
    <dgm:pt modelId="{3BA1836F-F1E7-4C55-9EB7-32DC2F1643BB}" type="pres">
      <dgm:prSet presAssocID="{1FA45642-060E-4CAD-B092-055F57A575E5}" presName="sibTrans" presStyleCnt="0"/>
      <dgm:spPr/>
    </dgm:pt>
    <dgm:pt modelId="{F5181B56-CC95-4D4C-92C4-6F3C889D4DB3}" type="pres">
      <dgm:prSet presAssocID="{56321AE3-65C1-45EF-9DA4-230750E264CF}" presName="node" presStyleLbl="node1" presStyleIdx="2" presStyleCnt="4">
        <dgm:presLayoutVars>
          <dgm:bulletEnabled val="1"/>
        </dgm:presLayoutVars>
      </dgm:prSet>
      <dgm:spPr/>
    </dgm:pt>
    <dgm:pt modelId="{B23A5984-A3BA-4C07-B461-B3741FB8ECF9}" type="pres">
      <dgm:prSet presAssocID="{8FCB2697-0256-4B49-8BC6-9D39B838AE9D}" presName="sibTrans" presStyleCnt="0"/>
      <dgm:spPr/>
    </dgm:pt>
    <dgm:pt modelId="{FB5ABAC9-5365-467C-886A-DC537F1B8073}" type="pres">
      <dgm:prSet presAssocID="{4A015571-69F2-4A0E-89FA-A074ED48EC40}" presName="node" presStyleLbl="node1" presStyleIdx="3" presStyleCnt="4">
        <dgm:presLayoutVars>
          <dgm:bulletEnabled val="1"/>
        </dgm:presLayoutVars>
      </dgm:prSet>
      <dgm:spPr/>
    </dgm:pt>
  </dgm:ptLst>
  <dgm:cxnLst>
    <dgm:cxn modelId="{88B65504-A8EC-4888-B811-8D3F0C5411F8}" srcId="{3CE0FB3D-2176-4303-B006-B0882AEAD440}" destId="{56321AE3-65C1-45EF-9DA4-230750E264CF}" srcOrd="2" destOrd="0" parTransId="{07807780-E26B-4AAD-BD99-0F069AD48F99}" sibTransId="{8FCB2697-0256-4B49-8BC6-9D39B838AE9D}"/>
    <dgm:cxn modelId="{1613B605-559E-435B-B8AC-B6DE5BAE328A}" srcId="{3CE0FB3D-2176-4303-B006-B0882AEAD440}" destId="{3755610A-C227-419A-B6D7-9828094432AD}" srcOrd="1" destOrd="0" parTransId="{6FEDD9A0-DC72-469C-966B-5EB59E7F600F}" sibTransId="{1FA45642-060E-4CAD-B092-055F57A575E5}"/>
    <dgm:cxn modelId="{6E81C73E-80BA-49C0-B95F-6795E6B898C8}" type="presOf" srcId="{708EE448-D736-40D8-BCC1-C74DD7356FAA}" destId="{A9FF08EB-BC6A-408C-9752-E58EF89C5658}" srcOrd="0" destOrd="0" presId="urn:microsoft.com/office/officeart/2005/8/layout/default"/>
    <dgm:cxn modelId="{E07B275A-BBF8-4252-AA15-81136FF3CEF4}" type="presOf" srcId="{3755610A-C227-419A-B6D7-9828094432AD}" destId="{60CF0255-58F5-4F94-8839-FDF9C82322E6}" srcOrd="0" destOrd="0" presId="urn:microsoft.com/office/officeart/2005/8/layout/default"/>
    <dgm:cxn modelId="{47C4418B-2A7D-428B-85A6-807FB0E335C3}" srcId="{3CE0FB3D-2176-4303-B006-B0882AEAD440}" destId="{708EE448-D736-40D8-BCC1-C74DD7356FAA}" srcOrd="0" destOrd="0" parTransId="{E0F1A187-F077-4A3C-96E5-5E431009E14B}" sibTransId="{811DCF4C-63C5-44D6-8C14-2FA021CBFDCE}"/>
    <dgm:cxn modelId="{D7D484A4-69E9-4742-8BC4-CFF4FE6E00FD}" srcId="{3CE0FB3D-2176-4303-B006-B0882AEAD440}" destId="{4A015571-69F2-4A0E-89FA-A074ED48EC40}" srcOrd="3" destOrd="0" parTransId="{286C80B4-15F9-48E0-AC65-8B9DDFEB1661}" sibTransId="{DE39B45D-27C1-4062-8CE1-7CE34652E9E0}"/>
    <dgm:cxn modelId="{D970D3B1-6262-4D8E-98B4-CAC77D8F33A1}" type="presOf" srcId="{3CE0FB3D-2176-4303-B006-B0882AEAD440}" destId="{CF5BFCDB-6BE1-4ABE-B38D-1D7329EEF7F1}" srcOrd="0" destOrd="0" presId="urn:microsoft.com/office/officeart/2005/8/layout/default"/>
    <dgm:cxn modelId="{98A580BB-8BA7-4B82-B949-0F0ADF63F2A6}" type="presOf" srcId="{56321AE3-65C1-45EF-9DA4-230750E264CF}" destId="{F5181B56-CC95-4D4C-92C4-6F3C889D4DB3}" srcOrd="0" destOrd="0" presId="urn:microsoft.com/office/officeart/2005/8/layout/default"/>
    <dgm:cxn modelId="{1B729CFD-A436-4DA2-A963-71DE10DA2B05}" type="presOf" srcId="{4A015571-69F2-4A0E-89FA-A074ED48EC40}" destId="{FB5ABAC9-5365-467C-886A-DC537F1B8073}" srcOrd="0" destOrd="0" presId="urn:microsoft.com/office/officeart/2005/8/layout/default"/>
    <dgm:cxn modelId="{1C265F85-5EA3-4E55-9D2F-59EEC40A541D}" type="presParOf" srcId="{CF5BFCDB-6BE1-4ABE-B38D-1D7329EEF7F1}" destId="{A9FF08EB-BC6A-408C-9752-E58EF89C5658}" srcOrd="0" destOrd="0" presId="urn:microsoft.com/office/officeart/2005/8/layout/default"/>
    <dgm:cxn modelId="{DC1BE17C-1516-4028-B952-CC1E68A4979A}" type="presParOf" srcId="{CF5BFCDB-6BE1-4ABE-B38D-1D7329EEF7F1}" destId="{35D5EC97-F7F1-4FE4-A686-5F1DFBFD610B}" srcOrd="1" destOrd="0" presId="urn:microsoft.com/office/officeart/2005/8/layout/default"/>
    <dgm:cxn modelId="{0D5892D7-565F-4428-AAA3-B2DB44C38E42}" type="presParOf" srcId="{CF5BFCDB-6BE1-4ABE-B38D-1D7329EEF7F1}" destId="{60CF0255-58F5-4F94-8839-FDF9C82322E6}" srcOrd="2" destOrd="0" presId="urn:microsoft.com/office/officeart/2005/8/layout/default"/>
    <dgm:cxn modelId="{4BA91B43-4366-4C07-84C4-7876B3C1C074}" type="presParOf" srcId="{CF5BFCDB-6BE1-4ABE-B38D-1D7329EEF7F1}" destId="{3BA1836F-F1E7-4C55-9EB7-32DC2F1643BB}" srcOrd="3" destOrd="0" presId="urn:microsoft.com/office/officeart/2005/8/layout/default"/>
    <dgm:cxn modelId="{12D62F70-1487-4174-B206-D96B005363A0}" type="presParOf" srcId="{CF5BFCDB-6BE1-4ABE-B38D-1D7329EEF7F1}" destId="{F5181B56-CC95-4D4C-92C4-6F3C889D4DB3}" srcOrd="4" destOrd="0" presId="urn:microsoft.com/office/officeart/2005/8/layout/default"/>
    <dgm:cxn modelId="{EC985B1E-C0CF-4826-8741-DE2F17EB03C3}" type="presParOf" srcId="{CF5BFCDB-6BE1-4ABE-B38D-1D7329EEF7F1}" destId="{B23A5984-A3BA-4C07-B461-B3741FB8ECF9}" srcOrd="5" destOrd="0" presId="urn:microsoft.com/office/officeart/2005/8/layout/default"/>
    <dgm:cxn modelId="{1DADFB76-FB82-4172-8EE9-70555540DD01}" type="presParOf" srcId="{CF5BFCDB-6BE1-4ABE-B38D-1D7329EEF7F1}" destId="{FB5ABAC9-5365-467C-886A-DC537F1B8073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0F1DF9-055E-4225-B7B2-929FA223BE92}">
      <dsp:nvSpPr>
        <dsp:cNvPr id="0" name=""/>
        <dsp:cNvSpPr/>
      </dsp:nvSpPr>
      <dsp:spPr>
        <a:xfrm>
          <a:off x="0" y="340692"/>
          <a:ext cx="7475894" cy="403200"/>
        </a:xfrm>
        <a:prstGeom prst="rect">
          <a:avLst/>
        </a:prstGeom>
        <a:solidFill>
          <a:srgbClr val="D4D9EC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03D50E-BAF0-4982-AD54-12397F2D26AA}">
      <dsp:nvSpPr>
        <dsp:cNvPr id="0" name=""/>
        <dsp:cNvSpPr/>
      </dsp:nvSpPr>
      <dsp:spPr>
        <a:xfrm>
          <a:off x="373794" y="104532"/>
          <a:ext cx="5233125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7800" tIns="0" rIns="1978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1" kern="1200" dirty="0">
              <a:latin typeface="Arial Nova Cond" panose="020B0506020202020204" pitchFamily="34" charset="0"/>
            </a:rPr>
            <a:t>Conceito</a:t>
          </a:r>
        </a:p>
      </dsp:txBody>
      <dsp:txXfrm>
        <a:off x="396851" y="127589"/>
        <a:ext cx="5187011" cy="426206"/>
      </dsp:txXfrm>
    </dsp:sp>
    <dsp:sp modelId="{414FC6FC-AE35-4909-816F-A1F11164717D}">
      <dsp:nvSpPr>
        <dsp:cNvPr id="0" name=""/>
        <dsp:cNvSpPr/>
      </dsp:nvSpPr>
      <dsp:spPr>
        <a:xfrm>
          <a:off x="0" y="1066452"/>
          <a:ext cx="7475894" cy="4032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B8AE82-2591-413F-BFE3-34E28773CCDF}">
      <dsp:nvSpPr>
        <dsp:cNvPr id="0" name=""/>
        <dsp:cNvSpPr/>
      </dsp:nvSpPr>
      <dsp:spPr>
        <a:xfrm>
          <a:off x="373794" y="830292"/>
          <a:ext cx="5233125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7800" tIns="0" rIns="1978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1" kern="1200" dirty="0">
              <a:latin typeface="Arial Nova Cond" panose="020B0506020202020204" pitchFamily="34" charset="0"/>
            </a:rPr>
            <a:t>Casos de uso</a:t>
          </a:r>
        </a:p>
      </dsp:txBody>
      <dsp:txXfrm>
        <a:off x="396851" y="853349"/>
        <a:ext cx="5187011" cy="426206"/>
      </dsp:txXfrm>
    </dsp:sp>
    <dsp:sp modelId="{72745141-0120-466D-9692-2470B0AF0EFC}">
      <dsp:nvSpPr>
        <dsp:cNvPr id="0" name=""/>
        <dsp:cNvSpPr/>
      </dsp:nvSpPr>
      <dsp:spPr>
        <a:xfrm>
          <a:off x="0" y="1792212"/>
          <a:ext cx="7475894" cy="4032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7221BA-B35B-4704-9CB4-65444EBA6835}">
      <dsp:nvSpPr>
        <dsp:cNvPr id="0" name=""/>
        <dsp:cNvSpPr/>
      </dsp:nvSpPr>
      <dsp:spPr>
        <a:xfrm>
          <a:off x="373794" y="1556052"/>
          <a:ext cx="5233125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7800" tIns="0" rIns="1978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1" kern="1200" dirty="0">
              <a:latin typeface="Arial Nova Cond" panose="020B0506020202020204" pitchFamily="34" charset="0"/>
            </a:rPr>
            <a:t>Benefícios</a:t>
          </a:r>
        </a:p>
      </dsp:txBody>
      <dsp:txXfrm>
        <a:off x="396851" y="1579109"/>
        <a:ext cx="5187011" cy="426206"/>
      </dsp:txXfrm>
    </dsp:sp>
    <dsp:sp modelId="{D0AC5AC8-BA82-4064-9625-3639A68C2F86}">
      <dsp:nvSpPr>
        <dsp:cNvPr id="0" name=""/>
        <dsp:cNvSpPr/>
      </dsp:nvSpPr>
      <dsp:spPr>
        <a:xfrm>
          <a:off x="0" y="2517972"/>
          <a:ext cx="7475894" cy="4032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FDD267-C41F-454C-93CA-E0EB401B3B96}">
      <dsp:nvSpPr>
        <dsp:cNvPr id="0" name=""/>
        <dsp:cNvSpPr/>
      </dsp:nvSpPr>
      <dsp:spPr>
        <a:xfrm>
          <a:off x="373794" y="2281812"/>
          <a:ext cx="5233125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7800" tIns="0" rIns="1978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1" kern="1200" dirty="0">
              <a:latin typeface="Arial Nova Cond" panose="020B0506020202020204" pitchFamily="34" charset="0"/>
            </a:rPr>
            <a:t>Desafios</a:t>
          </a:r>
        </a:p>
      </dsp:txBody>
      <dsp:txXfrm>
        <a:off x="396851" y="2304869"/>
        <a:ext cx="5187011" cy="426206"/>
      </dsp:txXfrm>
    </dsp:sp>
    <dsp:sp modelId="{C642B4BA-A4D9-4A4F-A16A-6A26E5E0122F}">
      <dsp:nvSpPr>
        <dsp:cNvPr id="0" name=""/>
        <dsp:cNvSpPr/>
      </dsp:nvSpPr>
      <dsp:spPr>
        <a:xfrm>
          <a:off x="0" y="3243732"/>
          <a:ext cx="7475894" cy="4032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827CF6-16A3-493F-80A9-9B9019990456}">
      <dsp:nvSpPr>
        <dsp:cNvPr id="0" name=""/>
        <dsp:cNvSpPr/>
      </dsp:nvSpPr>
      <dsp:spPr>
        <a:xfrm>
          <a:off x="373794" y="3007572"/>
          <a:ext cx="5233125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7800" tIns="0" rIns="1978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1" kern="1200">
              <a:latin typeface="Arial Nova Cond" panose="020B0506020202020204" pitchFamily="34" charset="0"/>
            </a:rPr>
            <a:t>Ambiente</a:t>
          </a:r>
          <a:endParaRPr lang="pt-PT" sz="1600" b="1" kern="1200" dirty="0">
            <a:latin typeface="Arial Nova Cond" panose="020B0506020202020204" pitchFamily="34" charset="0"/>
          </a:endParaRPr>
        </a:p>
      </dsp:txBody>
      <dsp:txXfrm>
        <a:off x="396851" y="3030629"/>
        <a:ext cx="5187011" cy="426206"/>
      </dsp:txXfrm>
    </dsp:sp>
    <dsp:sp modelId="{91941627-5E0B-4DEF-A44D-8B2DB5209409}">
      <dsp:nvSpPr>
        <dsp:cNvPr id="0" name=""/>
        <dsp:cNvSpPr/>
      </dsp:nvSpPr>
      <dsp:spPr>
        <a:xfrm>
          <a:off x="0" y="3969492"/>
          <a:ext cx="7475894" cy="4032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AAED31-ED4B-4F9D-A900-ECF66C9E8377}">
      <dsp:nvSpPr>
        <dsp:cNvPr id="0" name=""/>
        <dsp:cNvSpPr/>
      </dsp:nvSpPr>
      <dsp:spPr>
        <a:xfrm>
          <a:off x="373794" y="3733332"/>
          <a:ext cx="5233125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7800" tIns="0" rIns="1978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1" kern="1200" dirty="0">
              <a:latin typeface="Arial Nova Cond" panose="020B0506020202020204" pitchFamily="34" charset="0"/>
            </a:rPr>
            <a:t>Tendências</a:t>
          </a:r>
        </a:p>
      </dsp:txBody>
      <dsp:txXfrm>
        <a:off x="396851" y="3756389"/>
        <a:ext cx="5187011" cy="42620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F62789-131F-49A1-A670-37A76B81CC86}">
      <dsp:nvSpPr>
        <dsp:cNvPr id="0" name=""/>
        <dsp:cNvSpPr/>
      </dsp:nvSpPr>
      <dsp:spPr>
        <a:xfrm>
          <a:off x="-4975640" y="-762376"/>
          <a:ext cx="5925778" cy="5925778"/>
        </a:xfrm>
        <a:prstGeom prst="blockArc">
          <a:avLst>
            <a:gd name="adj1" fmla="val 18900000"/>
            <a:gd name="adj2" fmla="val 2700000"/>
            <a:gd name="adj3" fmla="val 365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B4B857-C86C-4F37-90F8-CF6C844A828C}">
      <dsp:nvSpPr>
        <dsp:cNvPr id="0" name=""/>
        <dsp:cNvSpPr/>
      </dsp:nvSpPr>
      <dsp:spPr>
        <a:xfrm>
          <a:off x="415681" y="274976"/>
          <a:ext cx="6299906" cy="55030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6804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800" kern="1200" dirty="0"/>
            <a:t>5G</a:t>
          </a:r>
        </a:p>
      </dsp:txBody>
      <dsp:txXfrm>
        <a:off x="415681" y="274976"/>
        <a:ext cx="6299906" cy="550304"/>
      </dsp:txXfrm>
    </dsp:sp>
    <dsp:sp modelId="{263F386C-D7AA-408D-87CB-255120BD3640}">
      <dsp:nvSpPr>
        <dsp:cNvPr id="0" name=""/>
        <dsp:cNvSpPr/>
      </dsp:nvSpPr>
      <dsp:spPr>
        <a:xfrm>
          <a:off x="71741" y="206188"/>
          <a:ext cx="687880" cy="6878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9D0145-C2B1-4F78-94FB-0E3692D0BCA8}">
      <dsp:nvSpPr>
        <dsp:cNvPr id="0" name=""/>
        <dsp:cNvSpPr/>
      </dsp:nvSpPr>
      <dsp:spPr>
        <a:xfrm>
          <a:off x="810013" y="1100168"/>
          <a:ext cx="5905575" cy="550304"/>
        </a:xfrm>
        <a:prstGeom prst="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6804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800" kern="1200" dirty="0" err="1"/>
            <a:t>Edge</a:t>
          </a:r>
          <a:r>
            <a:rPr lang="pt-PT" sz="2800" kern="1200" dirty="0"/>
            <a:t> </a:t>
          </a:r>
          <a:r>
            <a:rPr lang="pt-PT" sz="2800" kern="1200" dirty="0" err="1"/>
            <a:t>Computing</a:t>
          </a:r>
          <a:endParaRPr lang="pt-PT" sz="2800" kern="1200" dirty="0"/>
        </a:p>
      </dsp:txBody>
      <dsp:txXfrm>
        <a:off x="810013" y="1100168"/>
        <a:ext cx="5905575" cy="550304"/>
      </dsp:txXfrm>
    </dsp:sp>
    <dsp:sp modelId="{CEEF849A-8588-479E-8AF5-5498EA67DA89}">
      <dsp:nvSpPr>
        <dsp:cNvPr id="0" name=""/>
        <dsp:cNvSpPr/>
      </dsp:nvSpPr>
      <dsp:spPr>
        <a:xfrm>
          <a:off x="466073" y="1031380"/>
          <a:ext cx="687880" cy="6878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F9837C-FD6A-492F-903C-82202B14D663}">
      <dsp:nvSpPr>
        <dsp:cNvPr id="0" name=""/>
        <dsp:cNvSpPr/>
      </dsp:nvSpPr>
      <dsp:spPr>
        <a:xfrm>
          <a:off x="931041" y="1925360"/>
          <a:ext cx="5784546" cy="550304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6804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800" kern="1200" dirty="0"/>
            <a:t>Inteligência Artificial</a:t>
          </a:r>
        </a:p>
      </dsp:txBody>
      <dsp:txXfrm>
        <a:off x="931041" y="1925360"/>
        <a:ext cx="5784546" cy="550304"/>
      </dsp:txXfrm>
    </dsp:sp>
    <dsp:sp modelId="{4E18CFC2-FB79-4B11-A9FD-28CF5B2E1DD7}">
      <dsp:nvSpPr>
        <dsp:cNvPr id="0" name=""/>
        <dsp:cNvSpPr/>
      </dsp:nvSpPr>
      <dsp:spPr>
        <a:xfrm>
          <a:off x="587101" y="1856572"/>
          <a:ext cx="687880" cy="6878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280206-56A5-41AA-85B3-F8B09FA23125}">
      <dsp:nvSpPr>
        <dsp:cNvPr id="0" name=""/>
        <dsp:cNvSpPr/>
      </dsp:nvSpPr>
      <dsp:spPr>
        <a:xfrm>
          <a:off x="810013" y="2750553"/>
          <a:ext cx="5905575" cy="550304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6804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800" kern="1200" dirty="0"/>
            <a:t>Realidade Aumentada</a:t>
          </a:r>
        </a:p>
      </dsp:txBody>
      <dsp:txXfrm>
        <a:off x="810013" y="2750553"/>
        <a:ext cx="5905575" cy="550304"/>
      </dsp:txXfrm>
    </dsp:sp>
    <dsp:sp modelId="{F72A43DB-A8AC-4E6A-BD56-E43039EA2A66}">
      <dsp:nvSpPr>
        <dsp:cNvPr id="0" name=""/>
        <dsp:cNvSpPr/>
      </dsp:nvSpPr>
      <dsp:spPr>
        <a:xfrm>
          <a:off x="466073" y="2681765"/>
          <a:ext cx="687880" cy="6878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39038C-3CDF-432D-B1B7-8AFD7111F0B3}">
      <dsp:nvSpPr>
        <dsp:cNvPr id="0" name=""/>
        <dsp:cNvSpPr/>
      </dsp:nvSpPr>
      <dsp:spPr>
        <a:xfrm>
          <a:off x="415681" y="3575745"/>
          <a:ext cx="6299906" cy="550304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6804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800" kern="1200" dirty="0"/>
            <a:t>Blockchain</a:t>
          </a:r>
        </a:p>
      </dsp:txBody>
      <dsp:txXfrm>
        <a:off x="415681" y="3575745"/>
        <a:ext cx="6299906" cy="550304"/>
      </dsp:txXfrm>
    </dsp:sp>
    <dsp:sp modelId="{9BCCE66C-6A28-4257-842D-C06DF736D69A}">
      <dsp:nvSpPr>
        <dsp:cNvPr id="0" name=""/>
        <dsp:cNvSpPr/>
      </dsp:nvSpPr>
      <dsp:spPr>
        <a:xfrm>
          <a:off x="71741" y="3506957"/>
          <a:ext cx="687880" cy="6878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EC8FFF-6C51-4B8C-9D12-F34DA3A734FC}">
      <dsp:nvSpPr>
        <dsp:cNvPr id="0" name=""/>
        <dsp:cNvSpPr/>
      </dsp:nvSpPr>
      <dsp:spPr>
        <a:xfrm>
          <a:off x="4836" y="2061946"/>
          <a:ext cx="2114664" cy="126879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900" kern="1200" dirty="0"/>
            <a:t>Expansão</a:t>
          </a:r>
        </a:p>
      </dsp:txBody>
      <dsp:txXfrm>
        <a:off x="41998" y="2099108"/>
        <a:ext cx="2040340" cy="1194474"/>
      </dsp:txXfrm>
    </dsp:sp>
    <dsp:sp modelId="{F3BB1E21-2E30-49E2-9E6C-CAFAB5DA1526}">
      <dsp:nvSpPr>
        <dsp:cNvPr id="0" name=""/>
        <dsp:cNvSpPr/>
      </dsp:nvSpPr>
      <dsp:spPr>
        <a:xfrm>
          <a:off x="2330967" y="2434127"/>
          <a:ext cx="448308" cy="5244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2200" kern="1200"/>
        </a:p>
      </dsp:txBody>
      <dsp:txXfrm>
        <a:off x="2330967" y="2539014"/>
        <a:ext cx="313816" cy="314662"/>
      </dsp:txXfrm>
    </dsp:sp>
    <dsp:sp modelId="{423CD907-8286-45DF-B2C2-A2AAB10D7955}">
      <dsp:nvSpPr>
        <dsp:cNvPr id="0" name=""/>
        <dsp:cNvSpPr/>
      </dsp:nvSpPr>
      <dsp:spPr>
        <a:xfrm>
          <a:off x="2965367" y="2061946"/>
          <a:ext cx="2114664" cy="126879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900" kern="1200" dirty="0"/>
            <a:t>Maior Integração</a:t>
          </a:r>
        </a:p>
      </dsp:txBody>
      <dsp:txXfrm>
        <a:off x="3002529" y="2099108"/>
        <a:ext cx="2040340" cy="1194474"/>
      </dsp:txXfrm>
    </dsp:sp>
    <dsp:sp modelId="{6896E65B-2221-45C2-A885-50A78609C072}">
      <dsp:nvSpPr>
        <dsp:cNvPr id="0" name=""/>
        <dsp:cNvSpPr/>
      </dsp:nvSpPr>
      <dsp:spPr>
        <a:xfrm>
          <a:off x="5291498" y="2434127"/>
          <a:ext cx="448308" cy="5244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2200" kern="1200"/>
        </a:p>
      </dsp:txBody>
      <dsp:txXfrm>
        <a:off x="5291498" y="2539014"/>
        <a:ext cx="313816" cy="314662"/>
      </dsp:txXfrm>
    </dsp:sp>
    <dsp:sp modelId="{6CAC5F4D-887C-4442-9F53-92F1D4C3A1EF}">
      <dsp:nvSpPr>
        <dsp:cNvPr id="0" name=""/>
        <dsp:cNvSpPr/>
      </dsp:nvSpPr>
      <dsp:spPr>
        <a:xfrm>
          <a:off x="5925897" y="2061946"/>
          <a:ext cx="2114664" cy="126879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900" kern="1200" dirty="0"/>
            <a:t>Segurança e privacidade</a:t>
          </a:r>
        </a:p>
      </dsp:txBody>
      <dsp:txXfrm>
        <a:off x="5963059" y="2099108"/>
        <a:ext cx="2040340" cy="1194474"/>
      </dsp:txXfrm>
    </dsp:sp>
    <dsp:sp modelId="{6C22BBEF-247D-405F-B1F4-000C58A4EC8B}">
      <dsp:nvSpPr>
        <dsp:cNvPr id="0" name=""/>
        <dsp:cNvSpPr/>
      </dsp:nvSpPr>
      <dsp:spPr>
        <a:xfrm>
          <a:off x="8252028" y="2434127"/>
          <a:ext cx="448308" cy="5244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2200" kern="1200"/>
        </a:p>
      </dsp:txBody>
      <dsp:txXfrm>
        <a:off x="8252028" y="2539014"/>
        <a:ext cx="313816" cy="314662"/>
      </dsp:txXfrm>
    </dsp:sp>
    <dsp:sp modelId="{CD2B1883-B14A-4296-9586-29043DEA73D7}">
      <dsp:nvSpPr>
        <dsp:cNvPr id="0" name=""/>
        <dsp:cNvSpPr/>
      </dsp:nvSpPr>
      <dsp:spPr>
        <a:xfrm>
          <a:off x="8886427" y="2061946"/>
          <a:ext cx="2114664" cy="126879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900" kern="1200" dirty="0"/>
            <a:t>Automação</a:t>
          </a:r>
        </a:p>
      </dsp:txBody>
      <dsp:txXfrm>
        <a:off x="8923589" y="2099108"/>
        <a:ext cx="2040340" cy="11944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1BAE49-AA82-4AE9-AA87-D1EC6D387437}">
      <dsp:nvSpPr>
        <dsp:cNvPr id="0" name=""/>
        <dsp:cNvSpPr/>
      </dsp:nvSpPr>
      <dsp:spPr>
        <a:xfrm>
          <a:off x="1223482" y="-82408"/>
          <a:ext cx="4039884" cy="4039884"/>
        </a:xfrm>
        <a:prstGeom prst="circularArrow">
          <a:avLst>
            <a:gd name="adj1" fmla="val 4668"/>
            <a:gd name="adj2" fmla="val 272909"/>
            <a:gd name="adj3" fmla="val 12975274"/>
            <a:gd name="adj4" fmla="val 17933510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CCD748-028A-46DC-838E-19CAE0E52691}">
      <dsp:nvSpPr>
        <dsp:cNvPr id="0" name=""/>
        <dsp:cNvSpPr/>
      </dsp:nvSpPr>
      <dsp:spPr>
        <a:xfrm>
          <a:off x="1947955" y="461"/>
          <a:ext cx="2590938" cy="129546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 dirty="0"/>
            <a:t>Sensores</a:t>
          </a:r>
        </a:p>
      </dsp:txBody>
      <dsp:txXfrm>
        <a:off x="2011195" y="63701"/>
        <a:ext cx="2464458" cy="1168989"/>
      </dsp:txXfrm>
    </dsp:sp>
    <dsp:sp modelId="{2E27D9D0-F499-48BC-8683-752458A0B810}">
      <dsp:nvSpPr>
        <dsp:cNvPr id="0" name=""/>
        <dsp:cNvSpPr/>
      </dsp:nvSpPr>
      <dsp:spPr>
        <a:xfrm>
          <a:off x="3398542" y="1451048"/>
          <a:ext cx="2590938" cy="129546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 dirty="0"/>
            <a:t>Sistemas de comunicações</a:t>
          </a:r>
        </a:p>
      </dsp:txBody>
      <dsp:txXfrm>
        <a:off x="3461782" y="1514288"/>
        <a:ext cx="2464458" cy="1168989"/>
      </dsp:txXfrm>
    </dsp:sp>
    <dsp:sp modelId="{35462C4A-8F89-46EF-BE00-1A67CA83F1F4}">
      <dsp:nvSpPr>
        <dsp:cNvPr id="0" name=""/>
        <dsp:cNvSpPr/>
      </dsp:nvSpPr>
      <dsp:spPr>
        <a:xfrm>
          <a:off x="1947955" y="2901635"/>
          <a:ext cx="2590938" cy="129546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 dirty="0"/>
            <a:t>Armazenamento e processamento</a:t>
          </a:r>
        </a:p>
      </dsp:txBody>
      <dsp:txXfrm>
        <a:off x="2011195" y="2964875"/>
        <a:ext cx="2464458" cy="1168989"/>
      </dsp:txXfrm>
    </dsp:sp>
    <dsp:sp modelId="{93A75B4C-0B24-4299-B091-E3A5B9A73DC1}">
      <dsp:nvSpPr>
        <dsp:cNvPr id="0" name=""/>
        <dsp:cNvSpPr/>
      </dsp:nvSpPr>
      <dsp:spPr>
        <a:xfrm>
          <a:off x="497368" y="1451048"/>
          <a:ext cx="2590938" cy="129546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/>
            <a:t>Atuadores</a:t>
          </a:r>
          <a:endParaRPr lang="pt-PT" sz="2500" kern="1200" dirty="0"/>
        </a:p>
      </dsp:txBody>
      <dsp:txXfrm>
        <a:off x="560608" y="1514288"/>
        <a:ext cx="2464458" cy="11689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0788CE-D108-4961-AA88-173E969EB039}">
      <dsp:nvSpPr>
        <dsp:cNvPr id="0" name=""/>
        <dsp:cNvSpPr/>
      </dsp:nvSpPr>
      <dsp:spPr>
        <a:xfrm>
          <a:off x="0" y="613669"/>
          <a:ext cx="2337952" cy="140277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900" kern="1200" dirty="0"/>
            <a:t>Eficiência e produtividade</a:t>
          </a:r>
        </a:p>
      </dsp:txBody>
      <dsp:txXfrm>
        <a:off x="0" y="613669"/>
        <a:ext cx="2337952" cy="1402771"/>
      </dsp:txXfrm>
    </dsp:sp>
    <dsp:sp modelId="{769AB560-A0A5-43E7-B55D-6ACDABBB7DF0}">
      <dsp:nvSpPr>
        <dsp:cNvPr id="0" name=""/>
        <dsp:cNvSpPr/>
      </dsp:nvSpPr>
      <dsp:spPr>
        <a:xfrm>
          <a:off x="2571748" y="613669"/>
          <a:ext cx="2337952" cy="140277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900" kern="1200"/>
            <a:t>Experiência do cliente</a:t>
          </a:r>
          <a:endParaRPr lang="pt-PT" sz="2900" kern="1200" dirty="0"/>
        </a:p>
      </dsp:txBody>
      <dsp:txXfrm>
        <a:off x="2571748" y="613669"/>
        <a:ext cx="2337952" cy="1402771"/>
      </dsp:txXfrm>
    </dsp:sp>
    <dsp:sp modelId="{CFD57F49-6BE5-4819-A19D-5E3FE1B7E09E}">
      <dsp:nvSpPr>
        <dsp:cNvPr id="0" name=""/>
        <dsp:cNvSpPr/>
      </dsp:nvSpPr>
      <dsp:spPr>
        <a:xfrm>
          <a:off x="5143496" y="613669"/>
          <a:ext cx="2337952" cy="140277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900" kern="1200" dirty="0"/>
            <a:t>Gestão de cidades</a:t>
          </a:r>
        </a:p>
      </dsp:txBody>
      <dsp:txXfrm>
        <a:off x="5143496" y="613669"/>
        <a:ext cx="2337952" cy="1402771"/>
      </dsp:txXfrm>
    </dsp:sp>
    <dsp:sp modelId="{07BFBA7F-1006-417D-A1C8-CAB96C8558B5}">
      <dsp:nvSpPr>
        <dsp:cNvPr id="0" name=""/>
        <dsp:cNvSpPr/>
      </dsp:nvSpPr>
      <dsp:spPr>
        <a:xfrm>
          <a:off x="0" y="2250236"/>
          <a:ext cx="2337952" cy="1402771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900" kern="1200"/>
            <a:t>Saúde e bem-estar</a:t>
          </a:r>
          <a:endParaRPr lang="pt-PT" sz="2900" kern="1200" dirty="0"/>
        </a:p>
      </dsp:txBody>
      <dsp:txXfrm>
        <a:off x="0" y="2250236"/>
        <a:ext cx="2337952" cy="1402771"/>
      </dsp:txXfrm>
    </dsp:sp>
    <dsp:sp modelId="{9D13916E-A7A9-45A3-BE02-3F5AA816FDFF}">
      <dsp:nvSpPr>
        <dsp:cNvPr id="0" name=""/>
        <dsp:cNvSpPr/>
      </dsp:nvSpPr>
      <dsp:spPr>
        <a:xfrm>
          <a:off x="2571748" y="2250236"/>
          <a:ext cx="2337952" cy="1402771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900" kern="1200"/>
            <a:t>Interação</a:t>
          </a:r>
          <a:endParaRPr lang="pt-PT" sz="2900" kern="1200" dirty="0"/>
        </a:p>
      </dsp:txBody>
      <dsp:txXfrm>
        <a:off x="2571748" y="2250236"/>
        <a:ext cx="2337952" cy="1402771"/>
      </dsp:txXfrm>
    </dsp:sp>
    <dsp:sp modelId="{20E5BA51-4D89-4270-9648-394EF5211DB3}">
      <dsp:nvSpPr>
        <dsp:cNvPr id="0" name=""/>
        <dsp:cNvSpPr/>
      </dsp:nvSpPr>
      <dsp:spPr>
        <a:xfrm>
          <a:off x="5143496" y="2250236"/>
          <a:ext cx="2337952" cy="140277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900" kern="1200"/>
            <a:t>Segurança</a:t>
          </a:r>
          <a:endParaRPr lang="pt-PT" sz="2900" kern="1200" dirty="0"/>
        </a:p>
      </dsp:txBody>
      <dsp:txXfrm>
        <a:off x="5143496" y="2250236"/>
        <a:ext cx="2337952" cy="14027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E788EA-0EF7-4471-A6C3-C2B8B50BF220}">
      <dsp:nvSpPr>
        <dsp:cNvPr id="0" name=""/>
        <dsp:cNvSpPr/>
      </dsp:nvSpPr>
      <dsp:spPr>
        <a:xfrm>
          <a:off x="909" y="0"/>
          <a:ext cx="2364003" cy="4401026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200" kern="1200" dirty="0"/>
            <a:t>Eficiência</a:t>
          </a:r>
          <a:endParaRPr lang="pt-PT" sz="3700" kern="1200" dirty="0"/>
        </a:p>
      </dsp:txBody>
      <dsp:txXfrm>
        <a:off x="909" y="0"/>
        <a:ext cx="2364003" cy="1320307"/>
      </dsp:txXfrm>
    </dsp:sp>
    <dsp:sp modelId="{708563D0-788D-41DC-91B5-FBD5FCF94388}">
      <dsp:nvSpPr>
        <dsp:cNvPr id="0" name=""/>
        <dsp:cNvSpPr/>
      </dsp:nvSpPr>
      <dsp:spPr>
        <a:xfrm>
          <a:off x="237309" y="1320415"/>
          <a:ext cx="1891202" cy="64113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/>
            <a:t>Monitorização em tempo real</a:t>
          </a:r>
        </a:p>
      </dsp:txBody>
      <dsp:txXfrm>
        <a:off x="256087" y="1339193"/>
        <a:ext cx="1853646" cy="603579"/>
      </dsp:txXfrm>
    </dsp:sp>
    <dsp:sp modelId="{1C6285FB-8850-488C-8E49-1A73CF422B2A}">
      <dsp:nvSpPr>
        <dsp:cNvPr id="0" name=""/>
        <dsp:cNvSpPr/>
      </dsp:nvSpPr>
      <dsp:spPr>
        <a:xfrm>
          <a:off x="237309" y="2060187"/>
          <a:ext cx="1891202" cy="64113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/>
            <a:t>Automação</a:t>
          </a:r>
        </a:p>
      </dsp:txBody>
      <dsp:txXfrm>
        <a:off x="256087" y="2078965"/>
        <a:ext cx="1853646" cy="603579"/>
      </dsp:txXfrm>
    </dsp:sp>
    <dsp:sp modelId="{B397CE65-8EDC-4B7C-9C00-1F48EA622616}">
      <dsp:nvSpPr>
        <dsp:cNvPr id="0" name=""/>
        <dsp:cNvSpPr/>
      </dsp:nvSpPr>
      <dsp:spPr>
        <a:xfrm>
          <a:off x="237309" y="2799959"/>
          <a:ext cx="1891202" cy="64113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/>
            <a:t>Análise de dados</a:t>
          </a:r>
        </a:p>
      </dsp:txBody>
      <dsp:txXfrm>
        <a:off x="256087" y="2818737"/>
        <a:ext cx="1853646" cy="603579"/>
      </dsp:txXfrm>
    </dsp:sp>
    <dsp:sp modelId="{0540524F-C4FC-4DA5-AB5C-C666EB135A9B}">
      <dsp:nvSpPr>
        <dsp:cNvPr id="0" name=""/>
        <dsp:cNvSpPr/>
      </dsp:nvSpPr>
      <dsp:spPr>
        <a:xfrm>
          <a:off x="237309" y="3539731"/>
          <a:ext cx="1891202" cy="64113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/>
            <a:t>Otimização de recursos</a:t>
          </a:r>
        </a:p>
      </dsp:txBody>
      <dsp:txXfrm>
        <a:off x="256087" y="3558509"/>
        <a:ext cx="1853646" cy="603579"/>
      </dsp:txXfrm>
    </dsp:sp>
    <dsp:sp modelId="{F9DF4D69-EC63-41F3-86C9-81BD0A84C555}">
      <dsp:nvSpPr>
        <dsp:cNvPr id="0" name=""/>
        <dsp:cNvSpPr/>
      </dsp:nvSpPr>
      <dsp:spPr>
        <a:xfrm>
          <a:off x="2542213" y="0"/>
          <a:ext cx="2364003" cy="4401026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200" kern="1200" dirty="0"/>
            <a:t>Redução de custos</a:t>
          </a:r>
        </a:p>
      </dsp:txBody>
      <dsp:txXfrm>
        <a:off x="2542213" y="0"/>
        <a:ext cx="2364003" cy="1320307"/>
      </dsp:txXfrm>
    </dsp:sp>
    <dsp:sp modelId="{4CA65ABA-49AC-45E3-BBDD-FA011D54324C}">
      <dsp:nvSpPr>
        <dsp:cNvPr id="0" name=""/>
        <dsp:cNvSpPr/>
      </dsp:nvSpPr>
      <dsp:spPr>
        <a:xfrm>
          <a:off x="2778613" y="1321140"/>
          <a:ext cx="1891202" cy="50913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/>
            <a:t>Manutenção preventiva</a:t>
          </a:r>
        </a:p>
      </dsp:txBody>
      <dsp:txXfrm>
        <a:off x="2793525" y="1336052"/>
        <a:ext cx="1861378" cy="479313"/>
      </dsp:txXfrm>
    </dsp:sp>
    <dsp:sp modelId="{52087A57-4FB7-41E2-9604-609BD04D415F}">
      <dsp:nvSpPr>
        <dsp:cNvPr id="0" name=""/>
        <dsp:cNvSpPr/>
      </dsp:nvSpPr>
      <dsp:spPr>
        <a:xfrm>
          <a:off x="2778613" y="1908606"/>
          <a:ext cx="1891202" cy="50913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/>
            <a:t>Automação</a:t>
          </a:r>
        </a:p>
      </dsp:txBody>
      <dsp:txXfrm>
        <a:off x="2793525" y="1923518"/>
        <a:ext cx="1861378" cy="479313"/>
      </dsp:txXfrm>
    </dsp:sp>
    <dsp:sp modelId="{C11B96A9-A779-4385-861F-9FDD96653F41}">
      <dsp:nvSpPr>
        <dsp:cNvPr id="0" name=""/>
        <dsp:cNvSpPr/>
      </dsp:nvSpPr>
      <dsp:spPr>
        <a:xfrm>
          <a:off x="2778613" y="2496072"/>
          <a:ext cx="1891202" cy="50913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/>
            <a:t>Uso de recursos</a:t>
          </a:r>
        </a:p>
      </dsp:txBody>
      <dsp:txXfrm>
        <a:off x="2793525" y="2510984"/>
        <a:ext cx="1861378" cy="479313"/>
      </dsp:txXfrm>
    </dsp:sp>
    <dsp:sp modelId="{38F96204-FB2E-4FEC-B7FF-CB63DA57DC94}">
      <dsp:nvSpPr>
        <dsp:cNvPr id="0" name=""/>
        <dsp:cNvSpPr/>
      </dsp:nvSpPr>
      <dsp:spPr>
        <a:xfrm>
          <a:off x="2778613" y="3083538"/>
          <a:ext cx="1891202" cy="50913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/>
            <a:t>Logística</a:t>
          </a:r>
        </a:p>
      </dsp:txBody>
      <dsp:txXfrm>
        <a:off x="2793525" y="3098450"/>
        <a:ext cx="1861378" cy="479313"/>
      </dsp:txXfrm>
    </dsp:sp>
    <dsp:sp modelId="{809F5B3C-7508-4475-8A84-99C2568EDBD0}">
      <dsp:nvSpPr>
        <dsp:cNvPr id="0" name=""/>
        <dsp:cNvSpPr/>
      </dsp:nvSpPr>
      <dsp:spPr>
        <a:xfrm>
          <a:off x="2778613" y="3671004"/>
          <a:ext cx="1891202" cy="50913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/>
            <a:t>Perdas</a:t>
          </a:r>
        </a:p>
      </dsp:txBody>
      <dsp:txXfrm>
        <a:off x="2793525" y="3685916"/>
        <a:ext cx="1861378" cy="479313"/>
      </dsp:txXfrm>
    </dsp:sp>
    <dsp:sp modelId="{3804A8A9-2B31-406E-BA99-A2A38C5F29A1}">
      <dsp:nvSpPr>
        <dsp:cNvPr id="0" name=""/>
        <dsp:cNvSpPr/>
      </dsp:nvSpPr>
      <dsp:spPr>
        <a:xfrm>
          <a:off x="5083517" y="0"/>
          <a:ext cx="2364003" cy="4401026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200" kern="1200" dirty="0"/>
            <a:t>Industria</a:t>
          </a:r>
          <a:endParaRPr lang="pt-PT" sz="4400" kern="1200" dirty="0"/>
        </a:p>
      </dsp:txBody>
      <dsp:txXfrm>
        <a:off x="5083517" y="0"/>
        <a:ext cx="2364003" cy="1320307"/>
      </dsp:txXfrm>
    </dsp:sp>
    <dsp:sp modelId="{A8A7229D-FF02-4877-BFCF-EFC52C0F9190}">
      <dsp:nvSpPr>
        <dsp:cNvPr id="0" name=""/>
        <dsp:cNvSpPr/>
      </dsp:nvSpPr>
      <dsp:spPr>
        <a:xfrm>
          <a:off x="5319917" y="1320415"/>
          <a:ext cx="1891202" cy="64113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/>
            <a:t>Modelos de negócio</a:t>
          </a:r>
        </a:p>
      </dsp:txBody>
      <dsp:txXfrm>
        <a:off x="5338695" y="1339193"/>
        <a:ext cx="1853646" cy="603579"/>
      </dsp:txXfrm>
    </dsp:sp>
    <dsp:sp modelId="{962758FF-255D-4A6C-A1F2-ADABDBD12EBE}">
      <dsp:nvSpPr>
        <dsp:cNvPr id="0" name=""/>
        <dsp:cNvSpPr/>
      </dsp:nvSpPr>
      <dsp:spPr>
        <a:xfrm>
          <a:off x="5319917" y="2060187"/>
          <a:ext cx="1891202" cy="64113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/>
            <a:t>Personalização de produto</a:t>
          </a:r>
        </a:p>
      </dsp:txBody>
      <dsp:txXfrm>
        <a:off x="5338695" y="2078965"/>
        <a:ext cx="1853646" cy="603579"/>
      </dsp:txXfrm>
    </dsp:sp>
    <dsp:sp modelId="{ABEBC931-88CC-4930-85BB-98E0B3A8629F}">
      <dsp:nvSpPr>
        <dsp:cNvPr id="0" name=""/>
        <dsp:cNvSpPr/>
      </dsp:nvSpPr>
      <dsp:spPr>
        <a:xfrm>
          <a:off x="5319917" y="2799959"/>
          <a:ext cx="1891202" cy="64113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/>
            <a:t>Segurança</a:t>
          </a:r>
        </a:p>
      </dsp:txBody>
      <dsp:txXfrm>
        <a:off x="5338695" y="2818737"/>
        <a:ext cx="1853646" cy="603579"/>
      </dsp:txXfrm>
    </dsp:sp>
    <dsp:sp modelId="{04C6A007-E538-4B16-81DC-030C425C8E46}">
      <dsp:nvSpPr>
        <dsp:cNvPr id="0" name=""/>
        <dsp:cNvSpPr/>
      </dsp:nvSpPr>
      <dsp:spPr>
        <a:xfrm>
          <a:off x="5319917" y="3539731"/>
          <a:ext cx="1891202" cy="64113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/>
            <a:t>Cadeia de abastecimento</a:t>
          </a:r>
        </a:p>
      </dsp:txBody>
      <dsp:txXfrm>
        <a:off x="5338695" y="3558509"/>
        <a:ext cx="1853646" cy="60357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85F45D-2CE3-49A9-BCDA-978BE93FEB06}">
      <dsp:nvSpPr>
        <dsp:cNvPr id="0" name=""/>
        <dsp:cNvSpPr/>
      </dsp:nvSpPr>
      <dsp:spPr>
        <a:xfrm>
          <a:off x="3727" y="0"/>
          <a:ext cx="3586011" cy="4401026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800" b="0" kern="1200" dirty="0"/>
            <a:t>Problemas de interoperabilidade</a:t>
          </a:r>
        </a:p>
      </dsp:txBody>
      <dsp:txXfrm>
        <a:off x="3727" y="0"/>
        <a:ext cx="3586011" cy="1320307"/>
      </dsp:txXfrm>
    </dsp:sp>
    <dsp:sp modelId="{CE58E87F-A04D-4801-A8AE-20AA5F9C8CC0}">
      <dsp:nvSpPr>
        <dsp:cNvPr id="0" name=""/>
        <dsp:cNvSpPr/>
      </dsp:nvSpPr>
      <dsp:spPr>
        <a:xfrm>
          <a:off x="362329" y="1320683"/>
          <a:ext cx="2868809" cy="8646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/>
            <a:t>Protocolos de comunicação diferentes</a:t>
          </a:r>
        </a:p>
      </dsp:txBody>
      <dsp:txXfrm>
        <a:off x="387653" y="1346007"/>
        <a:ext cx="2818161" cy="813977"/>
      </dsp:txXfrm>
    </dsp:sp>
    <dsp:sp modelId="{6F270882-2ADD-40E2-B13C-15CFEFDEFCB4}">
      <dsp:nvSpPr>
        <dsp:cNvPr id="0" name=""/>
        <dsp:cNvSpPr/>
      </dsp:nvSpPr>
      <dsp:spPr>
        <a:xfrm>
          <a:off x="362329" y="2318328"/>
          <a:ext cx="2868809" cy="8646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/>
            <a:t>Padrões diferentes</a:t>
          </a:r>
        </a:p>
      </dsp:txBody>
      <dsp:txXfrm>
        <a:off x="387653" y="2343652"/>
        <a:ext cx="2818161" cy="813977"/>
      </dsp:txXfrm>
    </dsp:sp>
    <dsp:sp modelId="{BE023B02-6EFE-4C78-826E-B07DE23825C1}">
      <dsp:nvSpPr>
        <dsp:cNvPr id="0" name=""/>
        <dsp:cNvSpPr/>
      </dsp:nvSpPr>
      <dsp:spPr>
        <a:xfrm>
          <a:off x="362329" y="3315973"/>
          <a:ext cx="2868809" cy="8646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/>
            <a:t>Dificuldade na integração sistemas</a:t>
          </a:r>
        </a:p>
      </dsp:txBody>
      <dsp:txXfrm>
        <a:off x="387653" y="3341297"/>
        <a:ext cx="2818161" cy="813977"/>
      </dsp:txXfrm>
    </dsp:sp>
    <dsp:sp modelId="{88E788EA-0EF7-4471-A6C3-C2B8B50BF220}">
      <dsp:nvSpPr>
        <dsp:cNvPr id="0" name=""/>
        <dsp:cNvSpPr/>
      </dsp:nvSpPr>
      <dsp:spPr>
        <a:xfrm>
          <a:off x="3858690" y="0"/>
          <a:ext cx="3586011" cy="4401026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200" b="0" kern="1200" dirty="0"/>
            <a:t>Segurança e privacidade</a:t>
          </a:r>
          <a:endParaRPr lang="pt-PT" sz="3700" b="0" kern="1200" dirty="0"/>
        </a:p>
      </dsp:txBody>
      <dsp:txXfrm>
        <a:off x="3858690" y="0"/>
        <a:ext cx="3586011" cy="1320307"/>
      </dsp:txXfrm>
    </dsp:sp>
    <dsp:sp modelId="{708563D0-788D-41DC-91B5-FBD5FCF94388}">
      <dsp:nvSpPr>
        <dsp:cNvPr id="0" name=""/>
        <dsp:cNvSpPr/>
      </dsp:nvSpPr>
      <dsp:spPr>
        <a:xfrm>
          <a:off x="4217291" y="1321140"/>
          <a:ext cx="2868809" cy="50913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/>
            <a:t>Senhas de acesso</a:t>
          </a:r>
        </a:p>
      </dsp:txBody>
      <dsp:txXfrm>
        <a:off x="4232203" y="1336052"/>
        <a:ext cx="2838985" cy="479313"/>
      </dsp:txXfrm>
    </dsp:sp>
    <dsp:sp modelId="{1C6285FB-8850-488C-8E49-1A73CF422B2A}">
      <dsp:nvSpPr>
        <dsp:cNvPr id="0" name=""/>
        <dsp:cNvSpPr/>
      </dsp:nvSpPr>
      <dsp:spPr>
        <a:xfrm>
          <a:off x="4217291" y="1908606"/>
          <a:ext cx="2868809" cy="50913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/>
            <a:t>Ataques de </a:t>
          </a:r>
          <a:r>
            <a:rPr lang="pt-PT" sz="1500" i="1" kern="1200" dirty="0"/>
            <a:t>malware</a:t>
          </a:r>
        </a:p>
      </dsp:txBody>
      <dsp:txXfrm>
        <a:off x="4232203" y="1923518"/>
        <a:ext cx="2838985" cy="479313"/>
      </dsp:txXfrm>
    </dsp:sp>
    <dsp:sp modelId="{B397CE65-8EDC-4B7C-9C00-1F48EA622616}">
      <dsp:nvSpPr>
        <dsp:cNvPr id="0" name=""/>
        <dsp:cNvSpPr/>
      </dsp:nvSpPr>
      <dsp:spPr>
        <a:xfrm>
          <a:off x="4217291" y="2496072"/>
          <a:ext cx="2868809" cy="50913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/>
            <a:t>Roubo de dados</a:t>
          </a:r>
        </a:p>
      </dsp:txBody>
      <dsp:txXfrm>
        <a:off x="4232203" y="2510984"/>
        <a:ext cx="2838985" cy="479313"/>
      </dsp:txXfrm>
    </dsp:sp>
    <dsp:sp modelId="{0540524F-C4FC-4DA5-AB5C-C666EB135A9B}">
      <dsp:nvSpPr>
        <dsp:cNvPr id="0" name=""/>
        <dsp:cNvSpPr/>
      </dsp:nvSpPr>
      <dsp:spPr>
        <a:xfrm>
          <a:off x="4217291" y="3083538"/>
          <a:ext cx="2868809" cy="50913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/>
            <a:t>Violação de privacidade</a:t>
          </a:r>
        </a:p>
      </dsp:txBody>
      <dsp:txXfrm>
        <a:off x="4232203" y="3098450"/>
        <a:ext cx="2838985" cy="479313"/>
      </dsp:txXfrm>
    </dsp:sp>
    <dsp:sp modelId="{B4BBE238-C4D2-465A-A33E-D9AF7EF51C7C}">
      <dsp:nvSpPr>
        <dsp:cNvPr id="0" name=""/>
        <dsp:cNvSpPr/>
      </dsp:nvSpPr>
      <dsp:spPr>
        <a:xfrm>
          <a:off x="4217291" y="3671004"/>
          <a:ext cx="2868809" cy="50913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/>
            <a:t>Falhas de atualização de segurança</a:t>
          </a:r>
        </a:p>
      </dsp:txBody>
      <dsp:txXfrm>
        <a:off x="4232203" y="3685916"/>
        <a:ext cx="2838985" cy="47931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A49788-B606-4B50-A23C-851380D2B363}">
      <dsp:nvSpPr>
        <dsp:cNvPr id="0" name=""/>
        <dsp:cNvSpPr/>
      </dsp:nvSpPr>
      <dsp:spPr>
        <a:xfrm>
          <a:off x="570343" y="119498"/>
          <a:ext cx="1941005" cy="1467211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13000" b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8BEA9A-2A08-4431-829B-82009C9D050C}">
      <dsp:nvSpPr>
        <dsp:cNvPr id="0" name=""/>
        <dsp:cNvSpPr/>
      </dsp:nvSpPr>
      <dsp:spPr>
        <a:xfrm>
          <a:off x="493567" y="1583447"/>
          <a:ext cx="1951685" cy="61401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kern="1200" dirty="0"/>
            <a:t>Gestão de energia</a:t>
          </a:r>
        </a:p>
      </dsp:txBody>
      <dsp:txXfrm>
        <a:off x="493567" y="1583447"/>
        <a:ext cx="1951685" cy="614013"/>
      </dsp:txXfrm>
    </dsp:sp>
    <dsp:sp modelId="{F072EE2B-46B2-4E55-8A84-C7040F45CA79}">
      <dsp:nvSpPr>
        <dsp:cNvPr id="0" name=""/>
        <dsp:cNvSpPr/>
      </dsp:nvSpPr>
      <dsp:spPr>
        <a:xfrm>
          <a:off x="2683591" y="2634"/>
          <a:ext cx="2192904" cy="1754323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l="-21000" r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A7D0D-0DA1-44E3-A299-7879F224D817}">
      <dsp:nvSpPr>
        <dsp:cNvPr id="0" name=""/>
        <dsp:cNvSpPr/>
      </dsp:nvSpPr>
      <dsp:spPr>
        <a:xfrm>
          <a:off x="2880952" y="1581525"/>
          <a:ext cx="1951685" cy="61401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kern="1200" dirty="0"/>
            <a:t>Controlo de Iluminação</a:t>
          </a:r>
        </a:p>
      </dsp:txBody>
      <dsp:txXfrm>
        <a:off x="2880952" y="1581525"/>
        <a:ext cx="1951685" cy="614013"/>
      </dsp:txXfrm>
    </dsp:sp>
    <dsp:sp modelId="{AA99C5C5-E6C9-4451-8966-AE13B02F8F03}">
      <dsp:nvSpPr>
        <dsp:cNvPr id="0" name=""/>
        <dsp:cNvSpPr/>
      </dsp:nvSpPr>
      <dsp:spPr>
        <a:xfrm>
          <a:off x="5095786" y="2634"/>
          <a:ext cx="2192904" cy="17543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C19D6E-3619-4F0A-B817-7D00D725B091}">
      <dsp:nvSpPr>
        <dsp:cNvPr id="0" name=""/>
        <dsp:cNvSpPr/>
      </dsp:nvSpPr>
      <dsp:spPr>
        <a:xfrm>
          <a:off x="5293148" y="1581525"/>
          <a:ext cx="1951685" cy="61401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kern="1200" dirty="0"/>
            <a:t>Controlo de temperatura</a:t>
          </a:r>
        </a:p>
      </dsp:txBody>
      <dsp:txXfrm>
        <a:off x="5293148" y="1581525"/>
        <a:ext cx="1951685" cy="614013"/>
      </dsp:txXfrm>
    </dsp:sp>
    <dsp:sp modelId="{9CD21B71-CD28-4963-9C69-C6F172A58574}">
      <dsp:nvSpPr>
        <dsp:cNvPr id="0" name=""/>
        <dsp:cNvSpPr/>
      </dsp:nvSpPr>
      <dsp:spPr>
        <a:xfrm>
          <a:off x="1562397" y="2414829"/>
          <a:ext cx="2192904" cy="1754323"/>
        </a:xfrm>
        <a:prstGeom prst="rect">
          <a:avLst/>
        </a:prstGeom>
        <a:blipFill>
          <a:blip xmlns:r="http://schemas.openxmlformats.org/officeDocument/2006/relationships" r:embed="rId4"/>
          <a:srcRect/>
          <a:stretch>
            <a:fillRect t="-2000" b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FCDD8A-7DCC-492F-8D72-7D6EB900DFDA}">
      <dsp:nvSpPr>
        <dsp:cNvPr id="0" name=""/>
        <dsp:cNvSpPr/>
      </dsp:nvSpPr>
      <dsp:spPr>
        <a:xfrm>
          <a:off x="1759758" y="3993721"/>
          <a:ext cx="1951685" cy="61401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kern="1200" dirty="0"/>
            <a:t>Câmaras de Segurança</a:t>
          </a:r>
        </a:p>
      </dsp:txBody>
      <dsp:txXfrm>
        <a:off x="1759758" y="3993721"/>
        <a:ext cx="1951685" cy="614013"/>
      </dsp:txXfrm>
    </dsp:sp>
    <dsp:sp modelId="{4C007319-4E20-475D-815E-6FCE69189207}">
      <dsp:nvSpPr>
        <dsp:cNvPr id="0" name=""/>
        <dsp:cNvSpPr/>
      </dsp:nvSpPr>
      <dsp:spPr>
        <a:xfrm>
          <a:off x="3974592" y="2414829"/>
          <a:ext cx="2192904" cy="17543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AE44DC-35F0-48B9-B94B-9236637231FC}">
      <dsp:nvSpPr>
        <dsp:cNvPr id="0" name=""/>
        <dsp:cNvSpPr/>
      </dsp:nvSpPr>
      <dsp:spPr>
        <a:xfrm>
          <a:off x="4171954" y="3993721"/>
          <a:ext cx="1951685" cy="61401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kern="1200" dirty="0"/>
            <a:t>Gestão de espaços</a:t>
          </a:r>
        </a:p>
      </dsp:txBody>
      <dsp:txXfrm>
        <a:off x="4171954" y="3993721"/>
        <a:ext cx="1951685" cy="61401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9FF80A-1B47-4931-8319-869E4848D230}">
      <dsp:nvSpPr>
        <dsp:cNvPr id="0" name=""/>
        <dsp:cNvSpPr/>
      </dsp:nvSpPr>
      <dsp:spPr>
        <a:xfrm>
          <a:off x="87826" y="512"/>
          <a:ext cx="2287156" cy="18297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C5AE43-284A-414F-9127-FD6AF7BAB8AF}">
      <dsp:nvSpPr>
        <dsp:cNvPr id="0" name=""/>
        <dsp:cNvSpPr/>
      </dsp:nvSpPr>
      <dsp:spPr>
        <a:xfrm>
          <a:off x="273803" y="1724132"/>
          <a:ext cx="2035569" cy="64040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/>
            <a:t>Monitoramento de pacientes</a:t>
          </a:r>
          <a:endParaRPr lang="pt-PT" sz="1800" kern="1200" dirty="0"/>
        </a:p>
      </dsp:txBody>
      <dsp:txXfrm>
        <a:off x="273803" y="1724132"/>
        <a:ext cx="2035569" cy="640403"/>
      </dsp:txXfrm>
    </dsp:sp>
    <dsp:sp modelId="{86298249-2CEE-447F-B86D-F0FEFB0F3150}">
      <dsp:nvSpPr>
        <dsp:cNvPr id="0" name=""/>
        <dsp:cNvSpPr/>
      </dsp:nvSpPr>
      <dsp:spPr>
        <a:xfrm>
          <a:off x="2603699" y="512"/>
          <a:ext cx="2287156" cy="1829725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l="-10000" r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3D01AB-11FA-4EB5-82B8-B79C6ADFDC60}">
      <dsp:nvSpPr>
        <dsp:cNvPr id="0" name=""/>
        <dsp:cNvSpPr/>
      </dsp:nvSpPr>
      <dsp:spPr>
        <a:xfrm>
          <a:off x="2809543" y="1647265"/>
          <a:ext cx="2035569" cy="64040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/>
            <a:t>Gestão de medicamentos</a:t>
          </a:r>
        </a:p>
      </dsp:txBody>
      <dsp:txXfrm>
        <a:off x="2809543" y="1647265"/>
        <a:ext cx="2035569" cy="640403"/>
      </dsp:txXfrm>
    </dsp:sp>
    <dsp:sp modelId="{81623F7B-D5CF-4525-9346-480906AC4231}">
      <dsp:nvSpPr>
        <dsp:cNvPr id="0" name=""/>
        <dsp:cNvSpPr/>
      </dsp:nvSpPr>
      <dsp:spPr>
        <a:xfrm>
          <a:off x="5119571" y="512"/>
          <a:ext cx="2287156" cy="1829725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 l="-10000" r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34713E-82AA-4BFA-BA76-968CAAF368E6}">
      <dsp:nvSpPr>
        <dsp:cNvPr id="0" name=""/>
        <dsp:cNvSpPr/>
      </dsp:nvSpPr>
      <dsp:spPr>
        <a:xfrm>
          <a:off x="5325415" y="1647265"/>
          <a:ext cx="2035569" cy="64040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/>
            <a:t>Diagnóstico e tratamento remoto</a:t>
          </a:r>
        </a:p>
      </dsp:txBody>
      <dsp:txXfrm>
        <a:off x="5325415" y="1647265"/>
        <a:ext cx="2035569" cy="640403"/>
      </dsp:txXfrm>
    </dsp:sp>
    <dsp:sp modelId="{D43039C2-38ED-4A89-A0C5-E38C3111676C}">
      <dsp:nvSpPr>
        <dsp:cNvPr id="0" name=""/>
        <dsp:cNvSpPr/>
      </dsp:nvSpPr>
      <dsp:spPr>
        <a:xfrm>
          <a:off x="1345762" y="2516384"/>
          <a:ext cx="2287156" cy="1829725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DF21FB-EB89-4CB6-91AF-99DC1FC3C71A}">
      <dsp:nvSpPr>
        <dsp:cNvPr id="0" name=""/>
        <dsp:cNvSpPr/>
      </dsp:nvSpPr>
      <dsp:spPr>
        <a:xfrm>
          <a:off x="1551607" y="4163137"/>
          <a:ext cx="2035569" cy="64040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/>
            <a:t>Monitorização de condições crónicas</a:t>
          </a:r>
        </a:p>
      </dsp:txBody>
      <dsp:txXfrm>
        <a:off x="1551607" y="4163137"/>
        <a:ext cx="2035569" cy="640403"/>
      </dsp:txXfrm>
    </dsp:sp>
    <dsp:sp modelId="{3AC20ADC-F9D7-43F7-B493-94AA6E465294}">
      <dsp:nvSpPr>
        <dsp:cNvPr id="0" name=""/>
        <dsp:cNvSpPr/>
      </dsp:nvSpPr>
      <dsp:spPr>
        <a:xfrm>
          <a:off x="3861635" y="2516384"/>
          <a:ext cx="2287156" cy="1829725"/>
        </a:xfrm>
        <a:prstGeom prst="rect">
          <a:avLst/>
        </a:prstGeom>
        <a:blipFill>
          <a:blip xmlns:r="http://schemas.openxmlformats.org/officeDocument/2006/relationships" r:embed="rId5"/>
          <a:srcRect/>
          <a:stretch>
            <a:fillRect l="-10000" r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C0D1E3-BD31-4FCE-96B4-D92970FD2EB3}">
      <dsp:nvSpPr>
        <dsp:cNvPr id="0" name=""/>
        <dsp:cNvSpPr/>
      </dsp:nvSpPr>
      <dsp:spPr>
        <a:xfrm>
          <a:off x="4067479" y="4163137"/>
          <a:ext cx="2035569" cy="64040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/>
            <a:t>Rastreamento de equipamentos</a:t>
          </a:r>
        </a:p>
      </dsp:txBody>
      <dsp:txXfrm>
        <a:off x="4067479" y="4163137"/>
        <a:ext cx="2035569" cy="64040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69461-9885-4DDA-9B65-9BEE1D65FB7E}">
      <dsp:nvSpPr>
        <dsp:cNvPr id="0" name=""/>
        <dsp:cNvSpPr/>
      </dsp:nvSpPr>
      <dsp:spPr>
        <a:xfrm>
          <a:off x="293849" y="566"/>
          <a:ext cx="2167140" cy="1733712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71D0D8-4A55-49C2-B292-ED457E6C0308}">
      <dsp:nvSpPr>
        <dsp:cNvPr id="0" name=""/>
        <dsp:cNvSpPr/>
      </dsp:nvSpPr>
      <dsp:spPr>
        <a:xfrm>
          <a:off x="488892" y="1560907"/>
          <a:ext cx="1928754" cy="606799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kern="1200" dirty="0"/>
            <a:t>Monitorização de culturas</a:t>
          </a:r>
        </a:p>
      </dsp:txBody>
      <dsp:txXfrm>
        <a:off x="488892" y="1560907"/>
        <a:ext cx="1928754" cy="606799"/>
      </dsp:txXfrm>
    </dsp:sp>
    <dsp:sp modelId="{125484E8-7898-4F04-9460-B56CB28E54F8}">
      <dsp:nvSpPr>
        <dsp:cNvPr id="0" name=""/>
        <dsp:cNvSpPr/>
      </dsp:nvSpPr>
      <dsp:spPr>
        <a:xfrm>
          <a:off x="2677703" y="566"/>
          <a:ext cx="2167140" cy="173371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FA136B-1C79-4D23-9DBE-9195A91EF5EA}">
      <dsp:nvSpPr>
        <dsp:cNvPr id="0" name=""/>
        <dsp:cNvSpPr/>
      </dsp:nvSpPr>
      <dsp:spPr>
        <a:xfrm>
          <a:off x="2872746" y="1560907"/>
          <a:ext cx="1928754" cy="606799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kern="1200" dirty="0"/>
            <a:t>Monitorização de gado</a:t>
          </a:r>
        </a:p>
      </dsp:txBody>
      <dsp:txXfrm>
        <a:off x="2872746" y="1560907"/>
        <a:ext cx="1928754" cy="606799"/>
      </dsp:txXfrm>
    </dsp:sp>
    <dsp:sp modelId="{CE57E138-1258-4871-AF19-6EC79B301F35}">
      <dsp:nvSpPr>
        <dsp:cNvPr id="0" name=""/>
        <dsp:cNvSpPr/>
      </dsp:nvSpPr>
      <dsp:spPr>
        <a:xfrm>
          <a:off x="340269" y="2445291"/>
          <a:ext cx="2167140" cy="17337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1BABF-E290-4B2F-920E-7BACE3FA97CD}">
      <dsp:nvSpPr>
        <dsp:cNvPr id="0" name=""/>
        <dsp:cNvSpPr/>
      </dsp:nvSpPr>
      <dsp:spPr>
        <a:xfrm>
          <a:off x="535317" y="3945328"/>
          <a:ext cx="1928754" cy="606799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kern="1200" dirty="0"/>
            <a:t>Gestão de recursos hídricos</a:t>
          </a:r>
        </a:p>
      </dsp:txBody>
      <dsp:txXfrm>
        <a:off x="535317" y="3945328"/>
        <a:ext cx="1928754" cy="606799"/>
      </dsp:txXfrm>
    </dsp:sp>
    <dsp:sp modelId="{DA8B104E-6A2A-4BB3-BE5B-28C18522EC96}">
      <dsp:nvSpPr>
        <dsp:cNvPr id="0" name=""/>
        <dsp:cNvSpPr/>
      </dsp:nvSpPr>
      <dsp:spPr>
        <a:xfrm>
          <a:off x="2677703" y="2384421"/>
          <a:ext cx="2167140" cy="1733712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418AB-F4C8-414A-B010-F1309CE46613}">
      <dsp:nvSpPr>
        <dsp:cNvPr id="0" name=""/>
        <dsp:cNvSpPr/>
      </dsp:nvSpPr>
      <dsp:spPr>
        <a:xfrm>
          <a:off x="2872746" y="3944761"/>
          <a:ext cx="1928754" cy="606799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kern="1200" dirty="0"/>
            <a:t>Controlo de pragas</a:t>
          </a:r>
        </a:p>
      </dsp:txBody>
      <dsp:txXfrm>
        <a:off x="2872746" y="3944761"/>
        <a:ext cx="1928754" cy="60679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FF08EB-BC6A-408C-9752-E58EF89C5658}">
      <dsp:nvSpPr>
        <dsp:cNvPr id="0" name=""/>
        <dsp:cNvSpPr/>
      </dsp:nvSpPr>
      <dsp:spPr>
        <a:xfrm>
          <a:off x="747" y="121155"/>
          <a:ext cx="2914240" cy="174854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500" kern="1200" dirty="0"/>
            <a:t>Aumento da conectividade</a:t>
          </a:r>
        </a:p>
      </dsp:txBody>
      <dsp:txXfrm>
        <a:off x="747" y="121155"/>
        <a:ext cx="2914240" cy="1748544"/>
      </dsp:txXfrm>
    </dsp:sp>
    <dsp:sp modelId="{60CF0255-58F5-4F94-8839-FDF9C82322E6}">
      <dsp:nvSpPr>
        <dsp:cNvPr id="0" name=""/>
        <dsp:cNvSpPr/>
      </dsp:nvSpPr>
      <dsp:spPr>
        <a:xfrm>
          <a:off x="3206412" y="121155"/>
          <a:ext cx="2914240" cy="1748544"/>
        </a:xfrm>
        <a:prstGeom prst="rect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500" kern="1200" dirty="0"/>
            <a:t>Maior quantidade de dados</a:t>
          </a:r>
        </a:p>
      </dsp:txBody>
      <dsp:txXfrm>
        <a:off x="3206412" y="121155"/>
        <a:ext cx="2914240" cy="1748544"/>
      </dsp:txXfrm>
    </dsp:sp>
    <dsp:sp modelId="{F5181B56-CC95-4D4C-92C4-6F3C889D4DB3}">
      <dsp:nvSpPr>
        <dsp:cNvPr id="0" name=""/>
        <dsp:cNvSpPr/>
      </dsp:nvSpPr>
      <dsp:spPr>
        <a:xfrm>
          <a:off x="747" y="2161123"/>
          <a:ext cx="2914240" cy="1748544"/>
        </a:xfrm>
        <a:prstGeom prst="rect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500" kern="1200" dirty="0"/>
            <a:t>Avanços na tecnologia de sensores</a:t>
          </a:r>
        </a:p>
      </dsp:txBody>
      <dsp:txXfrm>
        <a:off x="747" y="2161123"/>
        <a:ext cx="2914240" cy="1748544"/>
      </dsp:txXfrm>
    </dsp:sp>
    <dsp:sp modelId="{FB5ABAC9-5365-467C-886A-DC537F1B8073}">
      <dsp:nvSpPr>
        <dsp:cNvPr id="0" name=""/>
        <dsp:cNvSpPr/>
      </dsp:nvSpPr>
      <dsp:spPr>
        <a:xfrm>
          <a:off x="3206412" y="2161123"/>
          <a:ext cx="2914240" cy="1748544"/>
        </a:xfrm>
        <a:prstGeom prst="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500" kern="1200" dirty="0"/>
            <a:t>Integração com outras tecnologias</a:t>
          </a:r>
        </a:p>
      </dsp:txBody>
      <dsp:txXfrm>
        <a:off x="3206412" y="2161123"/>
        <a:ext cx="2914240" cy="17485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4FC9EF99-040B-AECB-D3B4-116A7F61EA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55D36FC4-F55C-0A3C-37A8-0C79ECEE88B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3AB924EB-5AE0-433C-BDCC-16E2BCDEC093}" type="datetimeFigureOut">
              <a:rPr lang="pt-PT" smtClean="0"/>
              <a:t>27/04/2023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B12D906D-E19B-D1C7-D657-DFE6FE158CB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r>
              <a:rPr lang="pt-PT"/>
              <a:t>João Gaspar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5824B490-4214-33D0-5313-2F9DF29DD8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8C37B2BF-22FD-4187-B083-AC82E7C2B8B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2739051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0B71C4E4-7858-4BE9-9F35-21FD274E66C9}" type="datetimeFigureOut">
              <a:rPr lang="pt-PT" smtClean="0"/>
              <a:t>27/04/2023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r>
              <a:rPr lang="pt-PT"/>
              <a:t>João Gaspar</a:t>
            </a:r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1AB26D1F-14EF-458B-804F-1742BE8B301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7926107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800" kern="100" dirty="0">
                <a:effectLst/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Bom dia a todos, é um prazer estar aqui hoje para compartilhar algum conhecimento sobre umas das áreas mais impressionantes da atualidade. Vamos embarcar numa viagem de descoberta e aprendizagem, explorando um tema interessante que desafia as nossas ideias preconcebidas e amplia a nossa compreensão do mundo que nos rodeia. Nesta palestra, vamos explorar conceitos e aspetos fundamentais da </a:t>
            </a:r>
            <a:r>
              <a:rPr lang="pt-PT" sz="1800" b="1" kern="100" dirty="0">
                <a:effectLst/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Internet das coisas</a:t>
            </a:r>
            <a:r>
              <a:rPr lang="pt-PT" sz="1800" kern="100" dirty="0">
                <a:effectLst/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pt-P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pt-PT"/>
              <a:t>João Gaspar</a:t>
            </a:r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26D1F-14EF-458B-804F-1742BE8B3018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40757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kern="100" dirty="0">
                <a:effectLst/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É uma área em desenvolvimento, com grande margem de aprendizagem e que vai de certa forma levar a nossa e as próximas gerações a explorar e desenvolver as suas próprias aplicações. As considerações técnicas são muito importantes, mas não nos podemos esquecer das questões ambientais. </a:t>
            </a:r>
            <a:r>
              <a:rPr lang="pt-PT" sz="1200" kern="100">
                <a:effectLst/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futuro da internet das coisas é promissor e vai sem dúvida melhorar a nossa qualidade de vida. </a:t>
            </a:r>
            <a:endParaRPr lang="pt-PT" sz="12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pt-PT"/>
              <a:t>João Gaspar</a:t>
            </a:r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26D1F-14EF-458B-804F-1742BE8B3018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99926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PT" sz="1800" kern="100" dirty="0">
                <a:effectLst/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desta forma concluo esta apresentação, espero que tenham gostado, que vos tenha despertado a curiosidade e que tenham aprendido algo. Se tiverem alguma questão, terei todo o gosto em vos responder.</a:t>
            </a:r>
            <a:endParaRPr lang="pt-P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PT" sz="1800" kern="100" dirty="0">
                <a:effectLst/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(… PERGUNTAS …)</a:t>
            </a:r>
            <a:endParaRPr lang="pt-P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PT" sz="1800" kern="100" dirty="0">
                <a:effectLst/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Vou agora passar a palavra ao meu colega para realizarmos um pequeno desafio.</a:t>
            </a:r>
            <a:endParaRPr lang="pt-P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PT" sz="1800" b="1" kern="100" dirty="0">
                <a:effectLst/>
                <a:latin typeface="Arial Nova Cond" panose="020B05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SLIDE 24</a:t>
            </a:r>
            <a:endParaRPr lang="pt-P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pt-PT"/>
              <a:t>João Gaspar</a:t>
            </a:r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26D1F-14EF-458B-804F-1742BE8B3018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7217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178BF4-7433-389A-185D-A335E3D859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850B638-DCF1-4FFA-ED0E-3699DA40AB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73895E6-4E68-F0EC-A16D-13F30170B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0AAC1-FF37-4027-9C05-75ED3BFD4BDA}" type="datetime1">
              <a:rPr lang="pt-PT" smtClean="0"/>
              <a:t>27/04/2023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8CFF56D-43DA-6701-5588-7FA31F81A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João Gaspar - 2023 - V1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A7FE29E-D46C-BAB3-EDBC-8EB2AE024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3C553-BE62-4BFA-81E4-2D1A34BA49E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69896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33038A-79B0-810E-BC3E-E45D429EC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2C88BB48-AB2A-D486-0CA8-8EC92CBCC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8AF9C81-E4F0-E054-D1A1-AF229A8AF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57FB2-DED5-4E80-877C-CE762903DBA2}" type="datetime1">
              <a:rPr lang="pt-PT" smtClean="0"/>
              <a:t>27/04/2023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EF2AC0C-1D70-264C-F7AA-A70ED2255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João Gaspar - 2023 - V1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84D2529-C3AC-E9F2-EA96-A8F4217AE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3C553-BE62-4BFA-81E4-2D1A34BA49E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1470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0FBDE81-E30D-2495-B9E0-10C479EFA9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A303AE88-B190-C582-9908-EFB13B66E7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FDF6284-AE98-E2DE-4BCE-035944982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78DA8-B819-48A0-A654-50635D3B3378}" type="datetime1">
              <a:rPr lang="pt-PT" smtClean="0"/>
              <a:t>27/04/2023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7A2BA07-FE3E-C6F8-55A2-3419B3308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João Gaspar - 2023 - V1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A165376-DF7A-C418-7431-785EE2DCF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3C553-BE62-4BFA-81E4-2D1A34BA49E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7613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A55D18-A976-D319-51F6-DDA905B0A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9D4081E-BCB5-7AAB-BE6A-6B09A9A34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F4D4932-7B5A-3215-113D-D3C114F79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9BCFC-B34C-4CF7-BD98-91E9F1A04310}" type="datetime1">
              <a:rPr lang="pt-PT" smtClean="0"/>
              <a:t>27/04/2023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F7023BC-3D39-E74B-BC3D-F27931375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João Gaspar - 2023 - V1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28E5C8C-DEDB-7C26-D9CE-630F73008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3C553-BE62-4BFA-81E4-2D1A34BA49E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77387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0C6923-6F44-F490-36D2-3CCFB913D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2E38B57-5591-97AF-E87D-5DB02CAA0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9BAA913-A4D5-09D6-9B06-EB571D8D9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6A7DA-FCAD-4545-8AE8-3B90F1DE5CA9}" type="datetime1">
              <a:rPr lang="pt-PT" smtClean="0"/>
              <a:t>27/04/2023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84998A8-859B-3A3D-F787-46F3DC3B7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João Gaspar - 2023 - V1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88D2504-4AAE-EF7D-CF77-16C3C9A25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3C553-BE62-4BFA-81E4-2D1A34BA49E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85533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32E6CF-F520-A248-329F-37350A62D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A518ABB-7BA3-7479-16B0-CA20D50CE5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55D9F74E-E0A2-9807-3011-E40F14318B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A853A518-C5B4-64E5-CCB1-43AF59C33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926DB-1AED-40C5-AFAA-909484229762}" type="datetime1">
              <a:rPr lang="pt-PT" smtClean="0"/>
              <a:t>27/04/2023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854CF4F8-4249-8A36-878C-5AD86DB1C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João Gaspar - 2023 - V1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63ABF6FF-59F7-C373-B9D9-EC7F91823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3C553-BE62-4BFA-81E4-2D1A34BA49E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5155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DB1912-5A1D-D83F-DE7D-52FA87267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9CC541C-FFFF-0510-E1DF-B63F4E1622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0D4E018D-AE25-5F52-D3B6-4F14A48FC6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137CF7C9-6C8A-82DF-654C-7B5CF239E1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A6BF644D-AA0D-C898-5489-14B6628F0D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967F6048-DE5E-DF3B-0655-4B50EFBD9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486B-F45F-4C55-9092-64A1DAAAB558}" type="datetime1">
              <a:rPr lang="pt-PT" smtClean="0"/>
              <a:t>27/04/2023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C6147E4E-F616-030B-1A7C-DEB97EAF8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João Gaspar - 2023 - V1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8EF6608E-CAAF-B019-9D96-8E4A47850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3C553-BE62-4BFA-81E4-2D1A34BA49E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67770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1AA8E3-432A-E42E-ED06-0EC7881C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2E2F5449-B0DD-1077-D6D5-1BC8D656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6D6C-2FF2-44F1-A68F-B0FECE8C6589}" type="datetime1">
              <a:rPr lang="pt-PT" smtClean="0"/>
              <a:t>27/04/2023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1B7DA3C-6D05-4EAD-F8B5-0737E7C0A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João Gaspar - 2023 - V1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E36EA7E-5822-5C5E-F72D-2382058FF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3C553-BE62-4BFA-81E4-2D1A34BA49E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02557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CE9BD7E0-1478-7470-3FFD-70F38CD38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FEAC3-52C9-4289-89D8-E1F965AA3D84}" type="datetime1">
              <a:rPr lang="pt-PT" smtClean="0"/>
              <a:t>27/04/2023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4C5B5B63-ED48-6215-C5E4-40823372F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João Gaspar - 2023 - V1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1787520-9E5F-2B64-9D96-764030EF3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3C553-BE62-4BFA-81E4-2D1A34BA49E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54829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5C8278-2414-304F-EE28-45BE5E6F4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8CC2A22-78BB-0E33-C6F0-ACA48B7B7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F9F9E041-4E89-596A-F683-06DC56C3A3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BD45B7E4-0C9C-E44D-7ED3-33665967B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AF2A7-A873-4E44-829B-E218985DE074}" type="datetime1">
              <a:rPr lang="pt-PT" smtClean="0"/>
              <a:t>27/04/2023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F6EA9C45-918A-2199-D365-08FD2BE96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João Gaspar - 2023 - V1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FB0BE16A-4BD8-8BAB-735E-A79144537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3C553-BE62-4BFA-81E4-2D1A34BA49E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03408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9AAB52-089C-F66C-0298-0BF821FE6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4F2C1A8B-CCE4-0F18-7DF6-A6D84B9917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531FCC60-CA9D-4FA0-1CA0-0508516B3A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15FE4415-C594-455B-C2E9-996555247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069D-8AA2-4F59-A992-451607687708}" type="datetime1">
              <a:rPr lang="pt-PT" smtClean="0"/>
              <a:t>27/04/2023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2A2E6510-3DC4-2EA5-CABC-2DA5D9BA2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João Gaspar - 2023 - V1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061D5031-BD8D-36E0-F553-F4DC46E43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3C553-BE62-4BFA-81E4-2D1A34BA49E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05595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E4CFC383-4BA6-EF12-31E5-280B834B4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22F160F-3FA1-B720-2151-3FA586EB3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FD9D8F2-2655-A7DB-822F-47089C795D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68F1EE-A1E5-4BE9-AE70-82D19E25DCA4}" type="datetime1">
              <a:rPr lang="pt-PT" smtClean="0"/>
              <a:t>27/04/2023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483649C-F94F-BAB8-CC1C-0AEC115997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/>
              <a:t>João Gaspar - 2023 - V1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AA99A1E-FEEC-D24C-7002-773768A0B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3C553-BE62-4BFA-81E4-2D1A34BA49E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28941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jpg"/><Relationship Id="rId7" Type="http://schemas.openxmlformats.org/officeDocument/2006/relationships/diagramColors" Target="../diagrams/colors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.jpg"/><Relationship Id="rId7" Type="http://schemas.openxmlformats.org/officeDocument/2006/relationships/diagramColors" Target="../diagrams/colors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.jpg"/><Relationship Id="rId7" Type="http://schemas.openxmlformats.org/officeDocument/2006/relationships/diagramColors" Target="../diagrams/colors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3.jpg"/><Relationship Id="rId7" Type="http://schemas.openxmlformats.org/officeDocument/2006/relationships/diagramColors" Target="../diagrams/colors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3.jpg"/><Relationship Id="rId7" Type="http://schemas.openxmlformats.org/officeDocument/2006/relationships/diagramColors" Target="../diagrams/colors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3.jpg"/><Relationship Id="rId7" Type="http://schemas.openxmlformats.org/officeDocument/2006/relationships/diagramColors" Target="../diagrams/colors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.jpg"/><Relationship Id="rId7" Type="http://schemas.openxmlformats.org/officeDocument/2006/relationships/image" Target="../media/image5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g"/><Relationship Id="rId11" Type="http://schemas.openxmlformats.org/officeDocument/2006/relationships/image" Target="../media/image53.jpeg"/><Relationship Id="rId5" Type="http://schemas.openxmlformats.org/officeDocument/2006/relationships/image" Target="../media/image48.jpeg"/><Relationship Id="rId10" Type="http://schemas.openxmlformats.org/officeDocument/2006/relationships/image" Target="../media/image52.jpg"/><Relationship Id="rId4" Type="http://schemas.openxmlformats.org/officeDocument/2006/relationships/image" Target="../media/image47.jpg"/><Relationship Id="rId9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3.jpg"/><Relationship Id="rId7" Type="http://schemas.openxmlformats.org/officeDocument/2006/relationships/diagramColors" Target="../diagrams/colors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3.jpg"/><Relationship Id="rId7" Type="http://schemas.openxmlformats.org/officeDocument/2006/relationships/diagramColors" Target="../diagrams/colors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4" Type="http://schemas.openxmlformats.org/officeDocument/2006/relationships/image" Target="../media/image3.jpg"/><Relationship Id="rId9" Type="http://schemas.microsoft.com/office/2007/relationships/diagramDrawing" Target="../diagrams/drawing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jpg"/><Relationship Id="rId7" Type="http://schemas.openxmlformats.org/officeDocument/2006/relationships/diagramColors" Target="../diagrams/colors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3.jp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jpg"/><Relationship Id="rId7" Type="http://schemas.openxmlformats.org/officeDocument/2006/relationships/image" Target="../media/image2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UER COMEÇAR NO MUNDO IOT? ESTAS SÃO AS PLACAS QUE DEVE UTILIZAR! -  ElectroFun Blog">
            <a:extLst>
              <a:ext uri="{FF2B5EF4-FFF2-40B4-BE49-F238E27FC236}">
                <a16:creationId xmlns:a16="http://schemas.microsoft.com/office/drawing/2014/main" id="{FDEFD035-8DBA-D131-7D05-60F023ACD6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5" t="32639" r="8558" b="10000"/>
          <a:stretch/>
        </p:blipFill>
        <p:spPr bwMode="auto">
          <a:xfrm>
            <a:off x="2071117" y="1489431"/>
            <a:ext cx="8435149" cy="412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55AE002-0E60-D0B6-8D07-8CB2800E35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289" y="155067"/>
            <a:ext cx="1481551" cy="612000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EC6A3C4-F5A7-51CC-BB73-5BC5F4548AD8}"/>
              </a:ext>
            </a:extLst>
          </p:cNvPr>
          <p:cNvSpPr/>
          <p:nvPr/>
        </p:nvSpPr>
        <p:spPr>
          <a:xfrm>
            <a:off x="1416697" y="5492813"/>
            <a:ext cx="9743992" cy="12101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pt-PT" sz="1600" b="1" dirty="0">
              <a:latin typeface="Arial Nova Cond" panose="020B0506020202020204" pitchFamily="34" charset="0"/>
            </a:endParaRPr>
          </a:p>
        </p:txBody>
      </p:sp>
      <p:pic>
        <p:nvPicPr>
          <p:cNvPr id="13" name="Imagem 12" descr="Uma imagem com texto, clipart&#10;&#10;Descrição gerada automaticamente">
            <a:extLst>
              <a:ext uri="{FF2B5EF4-FFF2-40B4-BE49-F238E27FC236}">
                <a16:creationId xmlns:a16="http://schemas.microsoft.com/office/drawing/2014/main" id="{4AB3E208-1F93-CB66-4C62-94E44E32F4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55067"/>
            <a:ext cx="1570826" cy="612000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A869241F-6400-DADD-CA87-0CEF3E8E137B}"/>
              </a:ext>
            </a:extLst>
          </p:cNvPr>
          <p:cNvSpPr txBox="1"/>
          <p:nvPr/>
        </p:nvSpPr>
        <p:spPr>
          <a:xfrm>
            <a:off x="4240623" y="5282265"/>
            <a:ext cx="40961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PT" sz="3200" b="1" dirty="0">
                <a:solidFill>
                  <a:schemeClr val="bg1"/>
                </a:solidFill>
                <a:latin typeface="Arial Nova Cond" panose="020B0506020202020204" pitchFamily="34" charset="0"/>
              </a:rPr>
              <a:t>INTERNET DAS COISAS</a:t>
            </a:r>
          </a:p>
          <a:p>
            <a:pPr algn="ctr"/>
            <a:r>
              <a:rPr lang="pt-PT" sz="1800" b="1" dirty="0">
                <a:solidFill>
                  <a:schemeClr val="bg1"/>
                </a:solidFill>
                <a:latin typeface="Arial Nova Cond" panose="020B0506020202020204" pitchFamily="34" charset="0"/>
              </a:rPr>
              <a:t>INTERNET OF THINGS - IOT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1453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AEEC5A9-6C8D-52ED-3E07-D9B70569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3C553-BE62-4BFA-81E4-2D1A34BA49EB}" type="slidenum">
              <a:rPr lang="pt-PT" smtClean="0"/>
              <a:t>10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0C4C93E-5F73-A4EB-9E82-09FE27573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/>
              <a:t>João Gaspar - 2023 - V1</a:t>
            </a:r>
          </a:p>
        </p:txBody>
      </p:sp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9AA5A2E4-6F9C-727C-A8AE-C08EE219F0F9}"/>
              </a:ext>
            </a:extLst>
          </p:cNvPr>
          <p:cNvCxnSpPr>
            <a:cxnSpLocks/>
          </p:cNvCxnSpPr>
          <p:nvPr/>
        </p:nvCxnSpPr>
        <p:spPr>
          <a:xfrm>
            <a:off x="2115817" y="1214087"/>
            <a:ext cx="845747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A8B00987-2C95-F9B9-BCB6-6B05E7BC114B}"/>
              </a:ext>
            </a:extLst>
          </p:cNvPr>
          <p:cNvSpPr txBox="1"/>
          <p:nvPr/>
        </p:nvSpPr>
        <p:spPr>
          <a:xfrm>
            <a:off x="3016898" y="690867"/>
            <a:ext cx="6158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atin typeface="Arial Nova Cond" panose="020B0506020202020204" pitchFamily="34" charset="0"/>
              </a:rPr>
              <a:t>Como a IoT está a mudar o mundo?</a:t>
            </a:r>
          </a:p>
        </p:txBody>
      </p:sp>
      <p:sp>
        <p:nvSpPr>
          <p:cNvPr id="9" name="Marcador de Posição da Data 8">
            <a:extLst>
              <a:ext uri="{FF2B5EF4-FFF2-40B4-BE49-F238E27FC236}">
                <a16:creationId xmlns:a16="http://schemas.microsoft.com/office/drawing/2014/main" id="{616DD30F-BD5A-EC95-88D2-ED73B48B1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EF108-17E1-4380-BD58-47C7B42DABCB}" type="datetime1">
              <a:rPr lang="pt-PT" smtClean="0"/>
              <a:t>27/04/2023</a:t>
            </a:fld>
            <a:endParaRPr lang="pt-PT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4AA8FDA-D10D-EB07-BFBF-BB3CE187E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289" y="155067"/>
            <a:ext cx="1481551" cy="612000"/>
          </a:xfrm>
          <a:prstGeom prst="rect">
            <a:avLst/>
          </a:prstGeom>
        </p:spPr>
      </p:pic>
      <p:pic>
        <p:nvPicPr>
          <p:cNvPr id="11" name="Imagem 10" descr="Uma imagem com texto, clipart&#10;&#10;Descrição gerada automaticamente">
            <a:extLst>
              <a:ext uri="{FF2B5EF4-FFF2-40B4-BE49-F238E27FC236}">
                <a16:creationId xmlns:a16="http://schemas.microsoft.com/office/drawing/2014/main" id="{E7D28308-E032-EE94-A9F8-FB2A4C397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55067"/>
            <a:ext cx="1570826" cy="612000"/>
          </a:xfrm>
          <a:prstGeom prst="rect">
            <a:avLst/>
          </a:prstGeom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5B4C1969-A46C-61A7-08B3-D7E77CE2E0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4496171"/>
              </p:ext>
            </p:extLst>
          </p:nvPr>
        </p:nvGraphicFramePr>
        <p:xfrm>
          <a:off x="2355274" y="1651879"/>
          <a:ext cx="7481449" cy="4266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378674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AEEC5A9-6C8D-52ED-3E07-D9B70569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3C553-BE62-4BFA-81E4-2D1A34BA49EB}" type="slidenum">
              <a:rPr lang="pt-PT" smtClean="0"/>
              <a:t>11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0C4C93E-5F73-A4EB-9E82-09FE27573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/>
              <a:t>João Gaspar - 2023 - V1</a:t>
            </a:r>
          </a:p>
        </p:txBody>
      </p:sp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9AA5A2E4-6F9C-727C-A8AE-C08EE219F0F9}"/>
              </a:ext>
            </a:extLst>
          </p:cNvPr>
          <p:cNvCxnSpPr>
            <a:cxnSpLocks/>
          </p:cNvCxnSpPr>
          <p:nvPr/>
        </p:nvCxnSpPr>
        <p:spPr>
          <a:xfrm>
            <a:off x="2115817" y="1214087"/>
            <a:ext cx="845747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A8B00987-2C95-F9B9-BCB6-6B05E7BC114B}"/>
              </a:ext>
            </a:extLst>
          </p:cNvPr>
          <p:cNvSpPr txBox="1"/>
          <p:nvPr/>
        </p:nvSpPr>
        <p:spPr>
          <a:xfrm>
            <a:off x="3016898" y="690867"/>
            <a:ext cx="6158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atin typeface="Arial Nova Cond" panose="020B0506020202020204" pitchFamily="34" charset="0"/>
              </a:rPr>
              <a:t>Benefícios da IoT</a:t>
            </a:r>
          </a:p>
        </p:txBody>
      </p:sp>
      <p:sp>
        <p:nvSpPr>
          <p:cNvPr id="9" name="Marcador de Posição da Data 8">
            <a:extLst>
              <a:ext uri="{FF2B5EF4-FFF2-40B4-BE49-F238E27FC236}">
                <a16:creationId xmlns:a16="http://schemas.microsoft.com/office/drawing/2014/main" id="{616DD30F-BD5A-EC95-88D2-ED73B48B1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EF108-17E1-4380-BD58-47C7B42DABCB}" type="datetime1">
              <a:rPr lang="pt-PT" smtClean="0"/>
              <a:t>27/04/2023</a:t>
            </a:fld>
            <a:endParaRPr lang="pt-PT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4AA8FDA-D10D-EB07-BFBF-BB3CE187E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289" y="155067"/>
            <a:ext cx="1481551" cy="612000"/>
          </a:xfrm>
          <a:prstGeom prst="rect">
            <a:avLst/>
          </a:prstGeom>
        </p:spPr>
      </p:pic>
      <p:pic>
        <p:nvPicPr>
          <p:cNvPr id="11" name="Imagem 10" descr="Uma imagem com texto, clipart&#10;&#10;Descrição gerada automaticamente">
            <a:extLst>
              <a:ext uri="{FF2B5EF4-FFF2-40B4-BE49-F238E27FC236}">
                <a16:creationId xmlns:a16="http://schemas.microsoft.com/office/drawing/2014/main" id="{E7D28308-E032-EE94-A9F8-FB2A4C397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55067"/>
            <a:ext cx="1570826" cy="612000"/>
          </a:xfrm>
          <a:prstGeom prst="rect">
            <a:avLst/>
          </a:prstGeom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F52293A2-F15F-0EF8-1ABB-DBC70CBA0B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0145297"/>
              </p:ext>
            </p:extLst>
          </p:nvPr>
        </p:nvGraphicFramePr>
        <p:xfrm>
          <a:off x="2371784" y="1661107"/>
          <a:ext cx="7448430" cy="44010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34910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AEEC5A9-6C8D-52ED-3E07-D9B70569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3C553-BE62-4BFA-81E4-2D1A34BA49EB}" type="slidenum">
              <a:rPr lang="pt-PT" smtClean="0"/>
              <a:t>12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0C4C93E-5F73-A4EB-9E82-09FE27573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/>
              <a:t>João Gaspar - 2023 - V1</a:t>
            </a:r>
          </a:p>
        </p:txBody>
      </p:sp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9AA5A2E4-6F9C-727C-A8AE-C08EE219F0F9}"/>
              </a:ext>
            </a:extLst>
          </p:cNvPr>
          <p:cNvCxnSpPr>
            <a:cxnSpLocks/>
          </p:cNvCxnSpPr>
          <p:nvPr/>
        </p:nvCxnSpPr>
        <p:spPr>
          <a:xfrm>
            <a:off x="2115817" y="1214087"/>
            <a:ext cx="845747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A8B00987-2C95-F9B9-BCB6-6B05E7BC114B}"/>
              </a:ext>
            </a:extLst>
          </p:cNvPr>
          <p:cNvSpPr txBox="1"/>
          <p:nvPr/>
        </p:nvSpPr>
        <p:spPr>
          <a:xfrm>
            <a:off x="3016898" y="690867"/>
            <a:ext cx="6158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atin typeface="Arial Nova Cond" panose="020B0506020202020204" pitchFamily="34" charset="0"/>
              </a:rPr>
              <a:t>Desafios e Problemas da IoT</a:t>
            </a:r>
          </a:p>
        </p:txBody>
      </p:sp>
      <p:sp>
        <p:nvSpPr>
          <p:cNvPr id="9" name="Marcador de Posição da Data 8">
            <a:extLst>
              <a:ext uri="{FF2B5EF4-FFF2-40B4-BE49-F238E27FC236}">
                <a16:creationId xmlns:a16="http://schemas.microsoft.com/office/drawing/2014/main" id="{616DD30F-BD5A-EC95-88D2-ED73B48B1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EF108-17E1-4380-BD58-47C7B42DABCB}" type="datetime1">
              <a:rPr lang="pt-PT" smtClean="0"/>
              <a:t>27/04/2023</a:t>
            </a:fld>
            <a:endParaRPr lang="pt-PT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4AA8FDA-D10D-EB07-BFBF-BB3CE187E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289" y="155067"/>
            <a:ext cx="1481551" cy="612000"/>
          </a:xfrm>
          <a:prstGeom prst="rect">
            <a:avLst/>
          </a:prstGeom>
        </p:spPr>
      </p:pic>
      <p:pic>
        <p:nvPicPr>
          <p:cNvPr id="11" name="Imagem 10" descr="Uma imagem com texto, clipart&#10;&#10;Descrição gerada automaticamente">
            <a:extLst>
              <a:ext uri="{FF2B5EF4-FFF2-40B4-BE49-F238E27FC236}">
                <a16:creationId xmlns:a16="http://schemas.microsoft.com/office/drawing/2014/main" id="{E7D28308-E032-EE94-A9F8-FB2A4C397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55067"/>
            <a:ext cx="1570826" cy="612000"/>
          </a:xfrm>
          <a:prstGeom prst="rect">
            <a:avLst/>
          </a:prstGeom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3B79BE1C-8EDF-CD22-B61E-2167C9ADE8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6130146"/>
              </p:ext>
            </p:extLst>
          </p:nvPr>
        </p:nvGraphicFramePr>
        <p:xfrm>
          <a:off x="2371784" y="1661107"/>
          <a:ext cx="7448430" cy="44010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5072474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AEEC5A9-6C8D-52ED-3E07-D9B70569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3925" y="6337808"/>
            <a:ext cx="2743200" cy="365125"/>
          </a:xfrm>
        </p:spPr>
        <p:txBody>
          <a:bodyPr/>
          <a:lstStyle/>
          <a:p>
            <a:fld id="{20C3C553-BE62-4BFA-81E4-2D1A34BA49EB}" type="slidenum">
              <a:rPr lang="pt-PT" smtClean="0"/>
              <a:t>13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0C4C93E-5F73-A4EB-9E82-09FE27573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1925" y="6337808"/>
            <a:ext cx="4114800" cy="365125"/>
          </a:xfrm>
        </p:spPr>
        <p:txBody>
          <a:bodyPr/>
          <a:lstStyle/>
          <a:p>
            <a:r>
              <a:rPr lang="pt-PT" dirty="0"/>
              <a:t>João Gaspar - 2023 - V1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8B00987-2C95-F9B9-BCB6-6B05E7BC114B}"/>
              </a:ext>
            </a:extLst>
          </p:cNvPr>
          <p:cNvSpPr txBox="1"/>
          <p:nvPr/>
        </p:nvSpPr>
        <p:spPr>
          <a:xfrm>
            <a:off x="1752600" y="1838532"/>
            <a:ext cx="868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000" b="1" dirty="0">
                <a:latin typeface="Arial Nova Cond" panose="020B0506020202020204" pitchFamily="34" charset="0"/>
              </a:rPr>
              <a:t>APLICAÇÕES PRÁTICAS DA IOT</a:t>
            </a:r>
          </a:p>
        </p:txBody>
      </p:sp>
      <p:sp>
        <p:nvSpPr>
          <p:cNvPr id="9" name="Marcador de Posição da Data 8">
            <a:extLst>
              <a:ext uri="{FF2B5EF4-FFF2-40B4-BE49-F238E27FC236}">
                <a16:creationId xmlns:a16="http://schemas.microsoft.com/office/drawing/2014/main" id="{616DD30F-BD5A-EC95-88D2-ED73B48B14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525" y="6337808"/>
            <a:ext cx="2743200" cy="365125"/>
          </a:xfrm>
        </p:spPr>
        <p:txBody>
          <a:bodyPr/>
          <a:lstStyle/>
          <a:p>
            <a:fld id="{7A0EF108-17E1-4380-BD58-47C7B42DABCB}" type="datetime1">
              <a:rPr lang="pt-PT" smtClean="0"/>
              <a:t>27/04/2023</a:t>
            </a:fld>
            <a:endParaRPr lang="pt-PT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4AA8FDA-D10D-EB07-BFBF-BB3CE187E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289" y="155067"/>
            <a:ext cx="1481551" cy="612000"/>
          </a:xfrm>
          <a:prstGeom prst="rect">
            <a:avLst/>
          </a:prstGeom>
        </p:spPr>
      </p:pic>
      <p:pic>
        <p:nvPicPr>
          <p:cNvPr id="11" name="Imagem 10" descr="Uma imagem com texto, clipart&#10;&#10;Descrição gerada automaticamente">
            <a:extLst>
              <a:ext uri="{FF2B5EF4-FFF2-40B4-BE49-F238E27FC236}">
                <a16:creationId xmlns:a16="http://schemas.microsoft.com/office/drawing/2014/main" id="{E7D28308-E032-EE94-A9F8-FB2A4C397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55067"/>
            <a:ext cx="1570826" cy="612000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08455135-ACB2-BEE2-5F32-F9C7DA744B1C}"/>
              </a:ext>
            </a:extLst>
          </p:cNvPr>
          <p:cNvGrpSpPr/>
          <p:nvPr/>
        </p:nvGrpSpPr>
        <p:grpSpPr>
          <a:xfrm>
            <a:off x="8319584" y="3076462"/>
            <a:ext cx="6096000" cy="2610397"/>
            <a:chOff x="8319584" y="3076462"/>
            <a:chExt cx="6096000" cy="2610397"/>
          </a:xfrm>
        </p:grpSpPr>
        <p:pic>
          <p:nvPicPr>
            <p:cNvPr id="3" name="Imagem 2" descr="Uma imagem com ar livre, camião, céu, relva&#10;&#10;Descrição gerada automaticamente">
              <a:extLst>
                <a:ext uri="{FF2B5EF4-FFF2-40B4-BE49-F238E27FC236}">
                  <a16:creationId xmlns:a16="http://schemas.microsoft.com/office/drawing/2014/main" id="{BFCF84BF-7FC9-4087-FE36-0BD9C8E58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3526" y="3076462"/>
              <a:ext cx="3615909" cy="2394953"/>
            </a:xfrm>
            <a:prstGeom prst="rect">
              <a:avLst/>
            </a:prstGeom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715E9F11-AEFB-F403-CCA4-51E7B0A03A58}"/>
                </a:ext>
              </a:extLst>
            </p:cNvPr>
            <p:cNvSpPr txBox="1"/>
            <p:nvPr/>
          </p:nvSpPr>
          <p:spPr>
            <a:xfrm>
              <a:off x="8319584" y="5471415"/>
              <a:ext cx="6096000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PT" sz="800" dirty="0"/>
                <a:t>https://www.pexels.com/search/agriculture/</a:t>
              </a: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3DCE1031-C62C-B875-1100-6206BCED3BAE}"/>
              </a:ext>
            </a:extLst>
          </p:cNvPr>
          <p:cNvGrpSpPr/>
          <p:nvPr/>
        </p:nvGrpSpPr>
        <p:grpSpPr>
          <a:xfrm>
            <a:off x="4475735" y="3076462"/>
            <a:ext cx="3677665" cy="2654439"/>
            <a:chOff x="4475735" y="3076462"/>
            <a:chExt cx="3677665" cy="2654439"/>
          </a:xfrm>
        </p:grpSpPr>
        <p:pic>
          <p:nvPicPr>
            <p:cNvPr id="1026" name="Picture 2" descr="Free stock photo of adults, analysis, anticipation Stock Photo">
              <a:extLst>
                <a:ext uri="{FF2B5EF4-FFF2-40B4-BE49-F238E27FC236}">
                  <a16:creationId xmlns:a16="http://schemas.microsoft.com/office/drawing/2014/main" id="{A04C043F-8396-7D4D-4620-7361D7977D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0970" y="3076462"/>
              <a:ext cx="3592430" cy="2394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12FABE5E-F8CF-CC14-C1F7-28B2F07E6DC0}"/>
                </a:ext>
              </a:extLst>
            </p:cNvPr>
            <p:cNvSpPr txBox="1"/>
            <p:nvPr/>
          </p:nvSpPr>
          <p:spPr>
            <a:xfrm>
              <a:off x="4475735" y="5515457"/>
              <a:ext cx="3610990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PT" sz="800" dirty="0"/>
                <a:t>https://www.pexels.com/search/medicine%20iot/</a:t>
              </a: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93C540A7-5BC3-120B-5126-B7660CEF757D}"/>
              </a:ext>
            </a:extLst>
          </p:cNvPr>
          <p:cNvGrpSpPr/>
          <p:nvPr/>
        </p:nvGrpSpPr>
        <p:grpSpPr>
          <a:xfrm>
            <a:off x="137160" y="3070901"/>
            <a:ext cx="4257626" cy="2742423"/>
            <a:chOff x="137160" y="3070901"/>
            <a:chExt cx="4257626" cy="2742423"/>
          </a:xfrm>
        </p:grpSpPr>
        <p:pic>
          <p:nvPicPr>
            <p:cNvPr id="1030" name="Picture 6" descr="Black Box Makes the IoT Building a Reality With Its Connected Buildings  Solution - TyN Magazine">
              <a:extLst>
                <a:ext uri="{FF2B5EF4-FFF2-40B4-BE49-F238E27FC236}">
                  <a16:creationId xmlns:a16="http://schemas.microsoft.com/office/drawing/2014/main" id="{B7D0D8C4-9309-5BAB-46EE-DF2AF9948F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565" y="3070901"/>
              <a:ext cx="4182221" cy="2389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7AB4CB80-69FB-348B-1F52-11EE94C79326}"/>
                </a:ext>
              </a:extLst>
            </p:cNvPr>
            <p:cNvSpPr txBox="1"/>
            <p:nvPr/>
          </p:nvSpPr>
          <p:spPr>
            <a:xfrm>
              <a:off x="137160" y="5474770"/>
              <a:ext cx="40132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PT" sz="800" dirty="0"/>
                <a:t>https://tynmagazine.com/black-box-makes-the-iot-building-a-reality-with-its-connected-buildings-solution/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739838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AEEC5A9-6C8D-52ED-3E07-D9B70569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3C553-BE62-4BFA-81E4-2D1A34BA49EB}" type="slidenum">
              <a:rPr lang="pt-PT" smtClean="0"/>
              <a:t>14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0C4C93E-5F73-A4EB-9E82-09FE27573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/>
              <a:t>João Gaspar - 2023 - V1</a:t>
            </a:r>
          </a:p>
        </p:txBody>
      </p:sp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9AA5A2E4-6F9C-727C-A8AE-C08EE219F0F9}"/>
              </a:ext>
            </a:extLst>
          </p:cNvPr>
          <p:cNvCxnSpPr>
            <a:cxnSpLocks/>
          </p:cNvCxnSpPr>
          <p:nvPr/>
        </p:nvCxnSpPr>
        <p:spPr>
          <a:xfrm>
            <a:off x="2115817" y="1214087"/>
            <a:ext cx="845747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A8B00987-2C95-F9B9-BCB6-6B05E7BC114B}"/>
              </a:ext>
            </a:extLst>
          </p:cNvPr>
          <p:cNvSpPr txBox="1"/>
          <p:nvPr/>
        </p:nvSpPr>
        <p:spPr>
          <a:xfrm>
            <a:off x="3016898" y="690867"/>
            <a:ext cx="6158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atin typeface="Arial Nova Cond" panose="020B0506020202020204" pitchFamily="34" charset="0"/>
              </a:rPr>
              <a:t>Edifícios Inteligentes</a:t>
            </a:r>
          </a:p>
        </p:txBody>
      </p:sp>
      <p:sp>
        <p:nvSpPr>
          <p:cNvPr id="9" name="Marcador de Posição da Data 8">
            <a:extLst>
              <a:ext uri="{FF2B5EF4-FFF2-40B4-BE49-F238E27FC236}">
                <a16:creationId xmlns:a16="http://schemas.microsoft.com/office/drawing/2014/main" id="{616DD30F-BD5A-EC95-88D2-ED73B48B1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EF108-17E1-4380-BD58-47C7B42DABCB}" type="datetime1">
              <a:rPr lang="pt-PT" smtClean="0"/>
              <a:t>27/04/2023</a:t>
            </a:fld>
            <a:endParaRPr lang="pt-PT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4AA8FDA-D10D-EB07-BFBF-BB3CE187E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289" y="155067"/>
            <a:ext cx="1481551" cy="612000"/>
          </a:xfrm>
          <a:prstGeom prst="rect">
            <a:avLst/>
          </a:prstGeom>
        </p:spPr>
      </p:pic>
      <p:pic>
        <p:nvPicPr>
          <p:cNvPr id="11" name="Imagem 10" descr="Uma imagem com texto, clipart&#10;&#10;Descrição gerada automaticamente">
            <a:extLst>
              <a:ext uri="{FF2B5EF4-FFF2-40B4-BE49-F238E27FC236}">
                <a16:creationId xmlns:a16="http://schemas.microsoft.com/office/drawing/2014/main" id="{E7D28308-E032-EE94-A9F8-FB2A4C397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55067"/>
            <a:ext cx="1570826" cy="612000"/>
          </a:xfrm>
          <a:prstGeom prst="rect">
            <a:avLst/>
          </a:prstGeom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22224787-5272-4BAF-2860-34AC024CF1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0122035"/>
              </p:ext>
            </p:extLst>
          </p:nvPr>
        </p:nvGraphicFramePr>
        <p:xfrm>
          <a:off x="2231052" y="1464908"/>
          <a:ext cx="7729895" cy="4610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5" name="CaixaDeTexto 14">
            <a:extLst>
              <a:ext uri="{FF2B5EF4-FFF2-40B4-BE49-F238E27FC236}">
                <a16:creationId xmlns:a16="http://schemas.microsoft.com/office/drawing/2014/main" id="{088FF8A9-58A5-84DA-6C22-B2B6E2A5F7BB}"/>
              </a:ext>
            </a:extLst>
          </p:cNvPr>
          <p:cNvSpPr txBox="1"/>
          <p:nvPr/>
        </p:nvSpPr>
        <p:spPr>
          <a:xfrm>
            <a:off x="9475172" y="6110653"/>
            <a:ext cx="60975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800" b="1" dirty="0"/>
              <a:t>Fonte de imagens:</a:t>
            </a:r>
            <a:r>
              <a:rPr lang="pt-PT" sz="800" dirty="0"/>
              <a:t> https://pixabay.com/</a:t>
            </a:r>
          </a:p>
        </p:txBody>
      </p:sp>
    </p:spTree>
    <p:extLst>
      <p:ext uri="{BB962C8B-B14F-4D97-AF65-F5344CB8AC3E}">
        <p14:creationId xmlns:p14="http://schemas.microsoft.com/office/powerpoint/2010/main" val="3959266576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AEEC5A9-6C8D-52ED-3E07-D9B70569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3C553-BE62-4BFA-81E4-2D1A34BA49EB}" type="slidenum">
              <a:rPr lang="pt-PT" smtClean="0"/>
              <a:t>15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0C4C93E-5F73-A4EB-9E82-09FE27573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/>
              <a:t>João Gaspar - 2023 - V1</a:t>
            </a:r>
          </a:p>
        </p:txBody>
      </p:sp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9AA5A2E4-6F9C-727C-A8AE-C08EE219F0F9}"/>
              </a:ext>
            </a:extLst>
          </p:cNvPr>
          <p:cNvCxnSpPr>
            <a:cxnSpLocks/>
          </p:cNvCxnSpPr>
          <p:nvPr/>
        </p:nvCxnSpPr>
        <p:spPr>
          <a:xfrm>
            <a:off x="2115817" y="1214087"/>
            <a:ext cx="845747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A8B00987-2C95-F9B9-BCB6-6B05E7BC114B}"/>
              </a:ext>
            </a:extLst>
          </p:cNvPr>
          <p:cNvSpPr txBox="1"/>
          <p:nvPr/>
        </p:nvSpPr>
        <p:spPr>
          <a:xfrm>
            <a:off x="3016898" y="690867"/>
            <a:ext cx="6158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atin typeface="Arial Nova Cond" panose="020B0506020202020204" pitchFamily="34" charset="0"/>
              </a:rPr>
              <a:t>Medicina</a:t>
            </a:r>
          </a:p>
        </p:txBody>
      </p:sp>
      <p:sp>
        <p:nvSpPr>
          <p:cNvPr id="9" name="Marcador de Posição da Data 8">
            <a:extLst>
              <a:ext uri="{FF2B5EF4-FFF2-40B4-BE49-F238E27FC236}">
                <a16:creationId xmlns:a16="http://schemas.microsoft.com/office/drawing/2014/main" id="{616DD30F-BD5A-EC95-88D2-ED73B48B1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EF108-17E1-4380-BD58-47C7B42DABCB}" type="datetime1">
              <a:rPr lang="pt-PT" smtClean="0"/>
              <a:t>27/04/2023</a:t>
            </a:fld>
            <a:endParaRPr lang="pt-PT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4AA8FDA-D10D-EB07-BFBF-BB3CE187E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289" y="155067"/>
            <a:ext cx="1481551" cy="612000"/>
          </a:xfrm>
          <a:prstGeom prst="rect">
            <a:avLst/>
          </a:prstGeom>
        </p:spPr>
      </p:pic>
      <p:pic>
        <p:nvPicPr>
          <p:cNvPr id="11" name="Imagem 10" descr="Uma imagem com texto, clipart&#10;&#10;Descrição gerada automaticamente">
            <a:extLst>
              <a:ext uri="{FF2B5EF4-FFF2-40B4-BE49-F238E27FC236}">
                <a16:creationId xmlns:a16="http://schemas.microsoft.com/office/drawing/2014/main" id="{E7D28308-E032-EE94-A9F8-FB2A4C397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55067"/>
            <a:ext cx="1570826" cy="612000"/>
          </a:xfrm>
          <a:prstGeom prst="rect">
            <a:avLst/>
          </a:prstGeom>
        </p:spPr>
      </p:pic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AAF150AC-A617-51A8-64DF-20CADE9D7A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5999487"/>
              </p:ext>
            </p:extLst>
          </p:nvPr>
        </p:nvGraphicFramePr>
        <p:xfrm>
          <a:off x="2487645" y="1383191"/>
          <a:ext cx="7494555" cy="4804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CaixaDeTexto 11">
            <a:extLst>
              <a:ext uri="{FF2B5EF4-FFF2-40B4-BE49-F238E27FC236}">
                <a16:creationId xmlns:a16="http://schemas.microsoft.com/office/drawing/2014/main" id="{4A5A72C7-2789-7E7D-E623-8465B0C229EE}"/>
              </a:ext>
            </a:extLst>
          </p:cNvPr>
          <p:cNvSpPr txBox="1"/>
          <p:nvPr/>
        </p:nvSpPr>
        <p:spPr>
          <a:xfrm>
            <a:off x="9475172" y="6110653"/>
            <a:ext cx="60975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800" b="1" dirty="0"/>
              <a:t>Fonte de imagens:</a:t>
            </a:r>
            <a:r>
              <a:rPr lang="pt-PT" sz="800" dirty="0"/>
              <a:t> https://pixabay.com/</a:t>
            </a:r>
          </a:p>
        </p:txBody>
      </p:sp>
    </p:spTree>
    <p:extLst>
      <p:ext uri="{BB962C8B-B14F-4D97-AF65-F5344CB8AC3E}">
        <p14:creationId xmlns:p14="http://schemas.microsoft.com/office/powerpoint/2010/main" val="1832609128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AEEC5A9-6C8D-52ED-3E07-D9B70569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3C553-BE62-4BFA-81E4-2D1A34BA49EB}" type="slidenum">
              <a:rPr lang="pt-PT" smtClean="0"/>
              <a:t>16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0C4C93E-5F73-A4EB-9E82-09FE27573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/>
              <a:t>João Gaspar - 2023 - V1</a:t>
            </a:r>
          </a:p>
        </p:txBody>
      </p:sp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9AA5A2E4-6F9C-727C-A8AE-C08EE219F0F9}"/>
              </a:ext>
            </a:extLst>
          </p:cNvPr>
          <p:cNvCxnSpPr>
            <a:cxnSpLocks/>
          </p:cNvCxnSpPr>
          <p:nvPr/>
        </p:nvCxnSpPr>
        <p:spPr>
          <a:xfrm>
            <a:off x="2115817" y="1214087"/>
            <a:ext cx="845747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A8B00987-2C95-F9B9-BCB6-6B05E7BC114B}"/>
              </a:ext>
            </a:extLst>
          </p:cNvPr>
          <p:cNvSpPr txBox="1"/>
          <p:nvPr/>
        </p:nvSpPr>
        <p:spPr>
          <a:xfrm>
            <a:off x="3016898" y="690867"/>
            <a:ext cx="6158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atin typeface="Arial Nova Cond" panose="020B0506020202020204" pitchFamily="34" charset="0"/>
              </a:rPr>
              <a:t>Agricultura</a:t>
            </a:r>
          </a:p>
        </p:txBody>
      </p:sp>
      <p:sp>
        <p:nvSpPr>
          <p:cNvPr id="9" name="Marcador de Posição da Data 8">
            <a:extLst>
              <a:ext uri="{FF2B5EF4-FFF2-40B4-BE49-F238E27FC236}">
                <a16:creationId xmlns:a16="http://schemas.microsoft.com/office/drawing/2014/main" id="{616DD30F-BD5A-EC95-88D2-ED73B48B1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EF108-17E1-4380-BD58-47C7B42DABCB}" type="datetime1">
              <a:rPr lang="pt-PT" smtClean="0"/>
              <a:t>27/04/2023</a:t>
            </a:fld>
            <a:endParaRPr lang="pt-PT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4AA8FDA-D10D-EB07-BFBF-BB3CE187E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289" y="155067"/>
            <a:ext cx="1481551" cy="612000"/>
          </a:xfrm>
          <a:prstGeom prst="rect">
            <a:avLst/>
          </a:prstGeom>
        </p:spPr>
      </p:pic>
      <p:pic>
        <p:nvPicPr>
          <p:cNvPr id="11" name="Imagem 10" descr="Uma imagem com texto, clipart&#10;&#10;Descrição gerada automaticamente">
            <a:extLst>
              <a:ext uri="{FF2B5EF4-FFF2-40B4-BE49-F238E27FC236}">
                <a16:creationId xmlns:a16="http://schemas.microsoft.com/office/drawing/2014/main" id="{E7D28308-E032-EE94-A9F8-FB2A4C397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55067"/>
            <a:ext cx="1570826" cy="612000"/>
          </a:xfrm>
          <a:prstGeom prst="rect">
            <a:avLst/>
          </a:prstGeom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9762D4B2-6F84-C919-D6DD-74D53A9839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6855118"/>
              </p:ext>
            </p:extLst>
          </p:nvPr>
        </p:nvGraphicFramePr>
        <p:xfrm>
          <a:off x="3678334" y="1509154"/>
          <a:ext cx="7522547" cy="4552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5EC308B1-B9C3-8D5B-02D6-F4ACE8A03630}"/>
              </a:ext>
            </a:extLst>
          </p:cNvPr>
          <p:cNvSpPr txBox="1"/>
          <p:nvPr/>
        </p:nvSpPr>
        <p:spPr>
          <a:xfrm>
            <a:off x="9475172" y="6110653"/>
            <a:ext cx="60975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800" b="1" dirty="0"/>
              <a:t>Fonte de imagens:</a:t>
            </a:r>
            <a:r>
              <a:rPr lang="pt-PT" sz="800" dirty="0"/>
              <a:t> https://pixabay.com/</a:t>
            </a:r>
          </a:p>
        </p:txBody>
      </p:sp>
    </p:spTree>
    <p:extLst>
      <p:ext uri="{BB962C8B-B14F-4D97-AF65-F5344CB8AC3E}">
        <p14:creationId xmlns:p14="http://schemas.microsoft.com/office/powerpoint/2010/main" val="555983176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AEEC5A9-6C8D-52ED-3E07-D9B70569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3925" y="6337808"/>
            <a:ext cx="2743200" cy="365125"/>
          </a:xfrm>
        </p:spPr>
        <p:txBody>
          <a:bodyPr/>
          <a:lstStyle/>
          <a:p>
            <a:fld id="{20C3C553-BE62-4BFA-81E4-2D1A34BA49EB}" type="slidenum">
              <a:rPr lang="pt-PT" smtClean="0"/>
              <a:t>17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0C4C93E-5F73-A4EB-9E82-09FE27573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1925" y="6337808"/>
            <a:ext cx="4114800" cy="365125"/>
          </a:xfrm>
        </p:spPr>
        <p:txBody>
          <a:bodyPr/>
          <a:lstStyle/>
          <a:p>
            <a:r>
              <a:rPr lang="pt-PT" dirty="0"/>
              <a:t>João Gaspar - 2023 - V1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8B00987-2C95-F9B9-BCB6-6B05E7BC114B}"/>
              </a:ext>
            </a:extLst>
          </p:cNvPr>
          <p:cNvSpPr txBox="1"/>
          <p:nvPr/>
        </p:nvSpPr>
        <p:spPr>
          <a:xfrm>
            <a:off x="1752600" y="1838532"/>
            <a:ext cx="868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000" b="1" dirty="0">
                <a:latin typeface="Arial Nova Cond" panose="020B0506020202020204" pitchFamily="34" charset="0"/>
              </a:rPr>
              <a:t>IMPACTOS AMBIENTAIS</a:t>
            </a:r>
          </a:p>
        </p:txBody>
      </p:sp>
      <p:sp>
        <p:nvSpPr>
          <p:cNvPr id="9" name="Marcador de Posição da Data 8">
            <a:extLst>
              <a:ext uri="{FF2B5EF4-FFF2-40B4-BE49-F238E27FC236}">
                <a16:creationId xmlns:a16="http://schemas.microsoft.com/office/drawing/2014/main" id="{616DD30F-BD5A-EC95-88D2-ED73B48B14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525" y="6337808"/>
            <a:ext cx="2743200" cy="365125"/>
          </a:xfrm>
        </p:spPr>
        <p:txBody>
          <a:bodyPr/>
          <a:lstStyle/>
          <a:p>
            <a:fld id="{7A0EF108-17E1-4380-BD58-47C7B42DABCB}" type="datetime1">
              <a:rPr lang="pt-PT" smtClean="0"/>
              <a:t>27/04/2023</a:t>
            </a:fld>
            <a:endParaRPr lang="pt-PT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4AA8FDA-D10D-EB07-BFBF-BB3CE187E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289" y="155067"/>
            <a:ext cx="1481551" cy="612000"/>
          </a:xfrm>
          <a:prstGeom prst="rect">
            <a:avLst/>
          </a:prstGeom>
        </p:spPr>
      </p:pic>
      <p:pic>
        <p:nvPicPr>
          <p:cNvPr id="11" name="Imagem 10" descr="Uma imagem com texto, clipart&#10;&#10;Descrição gerada automaticamente">
            <a:extLst>
              <a:ext uri="{FF2B5EF4-FFF2-40B4-BE49-F238E27FC236}">
                <a16:creationId xmlns:a16="http://schemas.microsoft.com/office/drawing/2014/main" id="{E7D28308-E032-EE94-A9F8-FB2A4C397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55067"/>
            <a:ext cx="1570826" cy="612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4F1DD98-2487-256A-5387-7E3D29417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504" y="2968724"/>
            <a:ext cx="4423622" cy="2946777"/>
          </a:xfrm>
          <a:prstGeom prst="rect">
            <a:avLst/>
          </a:prstGeom>
        </p:spPr>
      </p:pic>
      <p:pic>
        <p:nvPicPr>
          <p:cNvPr id="13" name="Imagem 12" descr="Uma imagem com céu, ar livre, dia, campo&#10;&#10;Descrição gerada automaticamente">
            <a:extLst>
              <a:ext uri="{FF2B5EF4-FFF2-40B4-BE49-F238E27FC236}">
                <a16:creationId xmlns:a16="http://schemas.microsoft.com/office/drawing/2014/main" id="{6897E350-0F36-1E39-A4AC-CEB605C736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503" y="2967572"/>
            <a:ext cx="4423622" cy="2949081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8CEB3801-D751-5BCF-A481-AE1FDF26CF44}"/>
              </a:ext>
            </a:extLst>
          </p:cNvPr>
          <p:cNvSpPr txBox="1"/>
          <p:nvPr/>
        </p:nvSpPr>
        <p:spPr>
          <a:xfrm>
            <a:off x="6780245" y="5915501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800" dirty="0"/>
              <a:t>https://pixabay.com/photos/pxclimateaction-climate-landscape-4684217/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01DD717-3D40-C8C6-8195-0EEF410B7590}"/>
              </a:ext>
            </a:extLst>
          </p:cNvPr>
          <p:cNvSpPr txBox="1"/>
          <p:nvPr/>
        </p:nvSpPr>
        <p:spPr>
          <a:xfrm>
            <a:off x="1529504" y="5915501"/>
            <a:ext cx="643812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800" dirty="0"/>
              <a:t>https://pixabay.com/photos/pollution-environment-drone-aerial-4796858/</a:t>
            </a:r>
          </a:p>
        </p:txBody>
      </p:sp>
    </p:spTree>
    <p:extLst>
      <p:ext uri="{BB962C8B-B14F-4D97-AF65-F5344CB8AC3E}">
        <p14:creationId xmlns:p14="http://schemas.microsoft.com/office/powerpoint/2010/main" val="1161603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AEEC5A9-6C8D-52ED-3E07-D9B70569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3C553-BE62-4BFA-81E4-2D1A34BA49EB}" type="slidenum">
              <a:rPr lang="pt-PT" smtClean="0"/>
              <a:t>18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0C4C93E-5F73-A4EB-9E82-09FE27573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/>
              <a:t>João Gaspar - 2023 - V1</a:t>
            </a:r>
          </a:p>
        </p:txBody>
      </p:sp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9AA5A2E4-6F9C-727C-A8AE-C08EE219F0F9}"/>
              </a:ext>
            </a:extLst>
          </p:cNvPr>
          <p:cNvCxnSpPr>
            <a:cxnSpLocks/>
          </p:cNvCxnSpPr>
          <p:nvPr/>
        </p:nvCxnSpPr>
        <p:spPr>
          <a:xfrm>
            <a:off x="2115817" y="1214087"/>
            <a:ext cx="845747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A8B00987-2C95-F9B9-BCB6-6B05E7BC114B}"/>
              </a:ext>
            </a:extLst>
          </p:cNvPr>
          <p:cNvSpPr txBox="1"/>
          <p:nvPr/>
        </p:nvSpPr>
        <p:spPr>
          <a:xfrm>
            <a:off x="3016898" y="690867"/>
            <a:ext cx="6158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atin typeface="Arial Nova Cond" panose="020B0506020202020204" pitchFamily="34" charset="0"/>
              </a:rPr>
              <a:t>Impactos Ambientais</a:t>
            </a:r>
          </a:p>
        </p:txBody>
      </p:sp>
      <p:sp>
        <p:nvSpPr>
          <p:cNvPr id="9" name="Marcador de Posição da Data 8">
            <a:extLst>
              <a:ext uri="{FF2B5EF4-FFF2-40B4-BE49-F238E27FC236}">
                <a16:creationId xmlns:a16="http://schemas.microsoft.com/office/drawing/2014/main" id="{616DD30F-BD5A-EC95-88D2-ED73B48B1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EF108-17E1-4380-BD58-47C7B42DABCB}" type="datetime1">
              <a:rPr lang="pt-PT" smtClean="0"/>
              <a:t>27/04/2023</a:t>
            </a:fld>
            <a:endParaRPr lang="pt-PT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4AA8FDA-D10D-EB07-BFBF-BB3CE187E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289" y="155067"/>
            <a:ext cx="1481551" cy="612000"/>
          </a:xfrm>
          <a:prstGeom prst="rect">
            <a:avLst/>
          </a:prstGeom>
        </p:spPr>
      </p:pic>
      <p:pic>
        <p:nvPicPr>
          <p:cNvPr id="11" name="Imagem 10" descr="Uma imagem com texto, clipart&#10;&#10;Descrição gerada automaticamente">
            <a:extLst>
              <a:ext uri="{FF2B5EF4-FFF2-40B4-BE49-F238E27FC236}">
                <a16:creationId xmlns:a16="http://schemas.microsoft.com/office/drawing/2014/main" id="{E7D28308-E032-EE94-A9F8-FB2A4C397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55067"/>
            <a:ext cx="1570826" cy="612000"/>
          </a:xfrm>
          <a:prstGeom prst="rect">
            <a:avLst/>
          </a:prstGeom>
        </p:spPr>
      </p:pic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DDDCCE86-ED20-4D05-D041-7258FDBBE3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448" y="1617810"/>
            <a:ext cx="4345531" cy="2444361"/>
          </a:xfrm>
          <a:prstGeom prst="rect">
            <a:avLst/>
          </a:prstGeom>
        </p:spPr>
      </p:pic>
      <p:pic>
        <p:nvPicPr>
          <p:cNvPr id="2050" name="Picture 2" descr="Free Photovoltaic System Solar photo and picture">
            <a:extLst>
              <a:ext uri="{FF2B5EF4-FFF2-40B4-BE49-F238E27FC236}">
                <a16:creationId xmlns:a16="http://schemas.microsoft.com/office/drawing/2014/main" id="{B55D642F-01D8-1FB0-732E-9AD3F02A6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64" y="1617810"/>
            <a:ext cx="3815576" cy="244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 descr="Uma imagem com céu, ar livre, chão&#10;&#10;Descrição gerada automaticamente">
            <a:extLst>
              <a:ext uri="{FF2B5EF4-FFF2-40B4-BE49-F238E27FC236}">
                <a16:creationId xmlns:a16="http://schemas.microsoft.com/office/drawing/2014/main" id="{332028F4-B301-D35D-9A3A-1610EDDAB9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162" y="1617810"/>
            <a:ext cx="1833263" cy="2444350"/>
          </a:xfrm>
          <a:prstGeom prst="rect">
            <a:avLst/>
          </a:prstGeom>
        </p:spPr>
      </p:pic>
      <p:pic>
        <p:nvPicPr>
          <p:cNvPr id="2052" name="Picture 4" descr="Gigante da mineração junta-se à rede blockchain para rastrear cobalto">
            <a:extLst>
              <a:ext uri="{FF2B5EF4-FFF2-40B4-BE49-F238E27FC236}">
                <a16:creationId xmlns:a16="http://schemas.microsoft.com/office/drawing/2014/main" id="{3B6772CE-BD68-5149-4E1B-40A34C682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78" y="4229834"/>
            <a:ext cx="3092904" cy="202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 descr="Uma imagem com fábrica, ar livre, fumo, edifício&#10;&#10;Descrição gerada automaticamente">
            <a:extLst>
              <a:ext uri="{FF2B5EF4-FFF2-40B4-BE49-F238E27FC236}">
                <a16:creationId xmlns:a16="http://schemas.microsoft.com/office/drawing/2014/main" id="{BFD27FEE-1450-1D0B-CDA6-862CCB80F9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335" y="4229834"/>
            <a:ext cx="1386070" cy="2020695"/>
          </a:xfrm>
          <a:prstGeom prst="rect">
            <a:avLst/>
          </a:prstGeom>
        </p:spPr>
      </p:pic>
      <p:pic>
        <p:nvPicPr>
          <p:cNvPr id="18" name="Imagem 17" descr="Uma imagem com em madeira, fruta, recipiente, fresco&#10;&#10;Descrição gerada automaticamente">
            <a:extLst>
              <a:ext uri="{FF2B5EF4-FFF2-40B4-BE49-F238E27FC236}">
                <a16:creationId xmlns:a16="http://schemas.microsoft.com/office/drawing/2014/main" id="{307A03F1-3ACB-CE3A-66DE-4724CCB238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558" y="4229833"/>
            <a:ext cx="2953630" cy="2021391"/>
          </a:xfrm>
          <a:prstGeom prst="rect">
            <a:avLst/>
          </a:prstGeom>
        </p:spPr>
      </p:pic>
      <p:pic>
        <p:nvPicPr>
          <p:cNvPr id="2054" name="Picture 6" descr="Free Clean Countryside photo and picture">
            <a:extLst>
              <a:ext uri="{FF2B5EF4-FFF2-40B4-BE49-F238E27FC236}">
                <a16:creationId xmlns:a16="http://schemas.microsoft.com/office/drawing/2014/main" id="{43A44123-10D6-1CC5-BFA6-403A3807B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942" y="4229833"/>
            <a:ext cx="3031037" cy="2020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B3A69C1-B117-C4B9-989F-98798C8E1A4F}"/>
              </a:ext>
            </a:extLst>
          </p:cNvPr>
          <p:cNvSpPr txBox="1"/>
          <p:nvPr/>
        </p:nvSpPr>
        <p:spPr>
          <a:xfrm>
            <a:off x="9637097" y="1349463"/>
            <a:ext cx="60975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800" b="1" dirty="0"/>
              <a:t>Fonte de imagens:</a:t>
            </a:r>
            <a:r>
              <a:rPr lang="pt-PT" sz="800" dirty="0"/>
              <a:t> https://pixabay.com/</a:t>
            </a:r>
          </a:p>
        </p:txBody>
      </p:sp>
    </p:spTree>
    <p:extLst>
      <p:ext uri="{BB962C8B-B14F-4D97-AF65-F5344CB8AC3E}">
        <p14:creationId xmlns:p14="http://schemas.microsoft.com/office/powerpoint/2010/main" val="15215994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AEEC5A9-6C8D-52ED-3E07-D9B70569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3925" y="6337808"/>
            <a:ext cx="2743200" cy="365125"/>
          </a:xfrm>
        </p:spPr>
        <p:txBody>
          <a:bodyPr/>
          <a:lstStyle/>
          <a:p>
            <a:fld id="{20C3C553-BE62-4BFA-81E4-2D1A34BA49EB}" type="slidenum">
              <a:rPr lang="pt-PT" smtClean="0"/>
              <a:t>19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0C4C93E-5F73-A4EB-9E82-09FE27573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1925" y="6337808"/>
            <a:ext cx="4114800" cy="365125"/>
          </a:xfrm>
        </p:spPr>
        <p:txBody>
          <a:bodyPr/>
          <a:lstStyle/>
          <a:p>
            <a:r>
              <a:rPr lang="pt-PT" dirty="0"/>
              <a:t>João Gaspar - 2023 - V1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8B00987-2C95-F9B9-BCB6-6B05E7BC114B}"/>
              </a:ext>
            </a:extLst>
          </p:cNvPr>
          <p:cNvSpPr txBox="1"/>
          <p:nvPr/>
        </p:nvSpPr>
        <p:spPr>
          <a:xfrm>
            <a:off x="1752600" y="1838532"/>
            <a:ext cx="868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000" b="1" dirty="0">
                <a:latin typeface="Arial Nova Cond" panose="020B0506020202020204" pitchFamily="34" charset="0"/>
              </a:rPr>
              <a:t>TENDÊNCIAS E FUTURO</a:t>
            </a:r>
          </a:p>
        </p:txBody>
      </p:sp>
      <p:sp>
        <p:nvSpPr>
          <p:cNvPr id="9" name="Marcador de Posição da Data 8">
            <a:extLst>
              <a:ext uri="{FF2B5EF4-FFF2-40B4-BE49-F238E27FC236}">
                <a16:creationId xmlns:a16="http://schemas.microsoft.com/office/drawing/2014/main" id="{616DD30F-BD5A-EC95-88D2-ED73B48B14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525" y="6337808"/>
            <a:ext cx="2743200" cy="365125"/>
          </a:xfrm>
        </p:spPr>
        <p:txBody>
          <a:bodyPr/>
          <a:lstStyle/>
          <a:p>
            <a:fld id="{7A0EF108-17E1-4380-BD58-47C7B42DABCB}" type="datetime1">
              <a:rPr lang="pt-PT" smtClean="0"/>
              <a:t>27/04/2023</a:t>
            </a:fld>
            <a:endParaRPr lang="pt-PT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4AA8FDA-D10D-EB07-BFBF-BB3CE187E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289" y="155067"/>
            <a:ext cx="1481551" cy="612000"/>
          </a:xfrm>
          <a:prstGeom prst="rect">
            <a:avLst/>
          </a:prstGeom>
        </p:spPr>
      </p:pic>
      <p:pic>
        <p:nvPicPr>
          <p:cNvPr id="11" name="Imagem 10" descr="Uma imagem com texto, clipart&#10;&#10;Descrição gerada automaticamente">
            <a:extLst>
              <a:ext uri="{FF2B5EF4-FFF2-40B4-BE49-F238E27FC236}">
                <a16:creationId xmlns:a16="http://schemas.microsoft.com/office/drawing/2014/main" id="{E7D28308-E032-EE94-A9F8-FB2A4C397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55067"/>
            <a:ext cx="1570826" cy="612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9DF631B-CF2D-7449-F082-B870E7294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37" y="2713546"/>
            <a:ext cx="10310327" cy="293736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030C75A-5C61-3BCB-E9E8-A0623D682082}"/>
              </a:ext>
            </a:extLst>
          </p:cNvPr>
          <p:cNvSpPr txBox="1"/>
          <p:nvPr/>
        </p:nvSpPr>
        <p:spPr>
          <a:xfrm>
            <a:off x="1003737" y="5671196"/>
            <a:ext cx="60975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800" dirty="0"/>
              <a:t>https://pixabay.com/photos/man-old-view-question-mark-2546107/</a:t>
            </a:r>
          </a:p>
        </p:txBody>
      </p:sp>
    </p:spTree>
    <p:extLst>
      <p:ext uri="{BB962C8B-B14F-4D97-AF65-F5344CB8AC3E}">
        <p14:creationId xmlns:p14="http://schemas.microsoft.com/office/powerpoint/2010/main" val="23702372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AEEC5A9-6C8D-52ED-3E07-D9B70569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3C553-BE62-4BFA-81E4-2D1A34BA49EB}" type="slidenum">
              <a:rPr lang="pt-PT" smtClean="0"/>
              <a:t>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0C4C93E-5F73-A4EB-9E82-09FE27573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/>
              <a:t>João Gaspar - 2023 - V1</a:t>
            </a:r>
          </a:p>
        </p:txBody>
      </p:sp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9AA5A2E4-6F9C-727C-A8AE-C08EE219F0F9}"/>
              </a:ext>
            </a:extLst>
          </p:cNvPr>
          <p:cNvCxnSpPr>
            <a:cxnSpLocks/>
          </p:cNvCxnSpPr>
          <p:nvPr/>
        </p:nvCxnSpPr>
        <p:spPr>
          <a:xfrm>
            <a:off x="2115817" y="1214087"/>
            <a:ext cx="845747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A8B00987-2C95-F9B9-BCB6-6B05E7BC114B}"/>
              </a:ext>
            </a:extLst>
          </p:cNvPr>
          <p:cNvSpPr txBox="1"/>
          <p:nvPr/>
        </p:nvSpPr>
        <p:spPr>
          <a:xfrm>
            <a:off x="3057139" y="690867"/>
            <a:ext cx="6158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atin typeface="Arial Nova Cond" panose="020B0506020202020204" pitchFamily="34" charset="0"/>
              </a:rPr>
              <a:t>Quem Somos?</a:t>
            </a:r>
          </a:p>
        </p:txBody>
      </p:sp>
      <p:sp>
        <p:nvSpPr>
          <p:cNvPr id="9" name="Marcador de Posição da Data 8">
            <a:extLst>
              <a:ext uri="{FF2B5EF4-FFF2-40B4-BE49-F238E27FC236}">
                <a16:creationId xmlns:a16="http://schemas.microsoft.com/office/drawing/2014/main" id="{616DD30F-BD5A-EC95-88D2-ED73B48B1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EF108-17E1-4380-BD58-47C7B42DABCB}" type="datetime1">
              <a:rPr lang="pt-PT" smtClean="0"/>
              <a:t>27/04/2023</a:t>
            </a:fld>
            <a:endParaRPr lang="pt-PT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4AA8FDA-D10D-EB07-BFBF-BB3CE187E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289" y="155067"/>
            <a:ext cx="1481551" cy="612000"/>
          </a:xfrm>
          <a:prstGeom prst="rect">
            <a:avLst/>
          </a:prstGeom>
        </p:spPr>
      </p:pic>
      <p:pic>
        <p:nvPicPr>
          <p:cNvPr id="11" name="Imagem 10" descr="Uma imagem com texto, clipart&#10;&#10;Descrição gerada automaticamente">
            <a:extLst>
              <a:ext uri="{FF2B5EF4-FFF2-40B4-BE49-F238E27FC236}">
                <a16:creationId xmlns:a16="http://schemas.microsoft.com/office/drawing/2014/main" id="{E7D28308-E032-EE94-A9F8-FB2A4C397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55067"/>
            <a:ext cx="1570826" cy="612000"/>
          </a:xfrm>
          <a:prstGeom prst="rect">
            <a:avLst/>
          </a:prstGeom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774505F8-C7BF-4A09-A884-5FD392C059CB}"/>
              </a:ext>
            </a:extLst>
          </p:cNvPr>
          <p:cNvGrpSpPr/>
          <p:nvPr/>
        </p:nvGrpSpPr>
        <p:grpSpPr>
          <a:xfrm>
            <a:off x="2879605" y="4245318"/>
            <a:ext cx="7381249" cy="1963014"/>
            <a:chOff x="1465608" y="4102729"/>
            <a:chExt cx="10576261" cy="2911703"/>
          </a:xfrm>
        </p:grpSpPr>
        <p:pic>
          <p:nvPicPr>
            <p:cNvPr id="2" name="Google Shape;804;p41">
              <a:extLst>
                <a:ext uri="{FF2B5EF4-FFF2-40B4-BE49-F238E27FC236}">
                  <a16:creationId xmlns:a16="http://schemas.microsoft.com/office/drawing/2014/main" id="{73B90CD9-ADC5-6C4E-1A24-43F8568A093F}"/>
                </a:ext>
              </a:extLst>
            </p:cNvPr>
            <p:cNvPicPr preferRelativeResize="0"/>
            <p:nvPr/>
          </p:nvPicPr>
          <p:blipFill>
            <a:blip r:embed="rId4"/>
            <a:srcRect l="925" r="925"/>
            <a:stretch/>
          </p:blipFill>
          <p:spPr>
            <a:xfrm>
              <a:off x="6860700" y="4102729"/>
              <a:ext cx="1749900" cy="18066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3" name="Google Shape;805;p41">
              <a:extLst>
                <a:ext uri="{FF2B5EF4-FFF2-40B4-BE49-F238E27FC236}">
                  <a16:creationId xmlns:a16="http://schemas.microsoft.com/office/drawing/2014/main" id="{45FFB1A8-C828-8562-B017-3239B5455E6C}"/>
                </a:ext>
              </a:extLst>
            </p:cNvPr>
            <p:cNvPicPr preferRelativeResize="0"/>
            <p:nvPr/>
          </p:nvPicPr>
          <p:blipFill>
            <a:blip r:embed="rId5"/>
            <a:srcRect t="11285" b="11285"/>
            <a:stretch/>
          </p:blipFill>
          <p:spPr>
            <a:xfrm>
              <a:off x="1465608" y="4102729"/>
              <a:ext cx="1749900" cy="18066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3145A013-B7E4-F989-1A95-B4293A2700BF}"/>
                </a:ext>
              </a:extLst>
            </p:cNvPr>
            <p:cNvSpPr txBox="1"/>
            <p:nvPr/>
          </p:nvSpPr>
          <p:spPr>
            <a:xfrm>
              <a:off x="3308268" y="4298142"/>
              <a:ext cx="2823627" cy="2465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2000" b="1" dirty="0"/>
                <a:t>João Gaspar</a:t>
              </a:r>
            </a:p>
            <a:p>
              <a:endParaRPr lang="pt-PT" sz="1400" dirty="0"/>
            </a:p>
            <a:p>
              <a:r>
                <a:rPr lang="pt-PT" sz="1100" dirty="0"/>
                <a:t>1º Ano Mestrado em Engenharia Aeroespacial</a:t>
              </a:r>
            </a:p>
            <a:p>
              <a:endParaRPr lang="pt-PT" sz="1100" dirty="0"/>
            </a:p>
            <a:p>
              <a:r>
                <a:rPr lang="pt-PT" sz="1100" dirty="0"/>
                <a:t>Monitor ROB9-16</a:t>
              </a:r>
            </a:p>
            <a:p>
              <a:endParaRPr lang="pt-PT" sz="2400" dirty="0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CD6CDAE2-F91D-871C-770B-2D2BDE2488F8}"/>
                </a:ext>
              </a:extLst>
            </p:cNvPr>
            <p:cNvSpPr txBox="1"/>
            <p:nvPr/>
          </p:nvSpPr>
          <p:spPr>
            <a:xfrm>
              <a:off x="8703361" y="4298142"/>
              <a:ext cx="3338508" cy="2716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2000" b="1" dirty="0"/>
                <a:t>Miguel Sol</a:t>
              </a:r>
            </a:p>
            <a:p>
              <a:endParaRPr lang="pt-PT" sz="1400" dirty="0"/>
            </a:p>
            <a:p>
              <a:r>
                <a:rPr lang="pt-PT" sz="1100" dirty="0"/>
                <a:t>2º Ano Engenharia Informática e Computadores – Taguspark</a:t>
              </a:r>
            </a:p>
            <a:p>
              <a:endParaRPr lang="pt-PT" sz="1100" dirty="0"/>
            </a:p>
            <a:p>
              <a:r>
                <a:rPr lang="pt-PT" sz="1100" dirty="0"/>
                <a:t>Monitor ROB9-16</a:t>
              </a:r>
            </a:p>
            <a:p>
              <a:endParaRPr lang="pt-PT" sz="1100" dirty="0"/>
            </a:p>
            <a:p>
              <a:endParaRPr lang="pt-PT" sz="2400" dirty="0"/>
            </a:p>
          </p:txBody>
        </p:sp>
      </p:grpSp>
      <p:pic>
        <p:nvPicPr>
          <p:cNvPr id="2050" name="Picture 2" descr="Taguspark – Técnico Lisboa">
            <a:extLst>
              <a:ext uri="{FF2B5EF4-FFF2-40B4-BE49-F238E27FC236}">
                <a16:creationId xmlns:a16="http://schemas.microsoft.com/office/drawing/2014/main" id="{C6D88226-42CD-25B8-FF99-D3E72AFEB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933" y="1432005"/>
            <a:ext cx="7381249" cy="225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59805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AEEC5A9-6C8D-52ED-3E07-D9B70569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3C553-BE62-4BFA-81E4-2D1A34BA49EB}" type="slidenum">
              <a:rPr lang="pt-PT" smtClean="0"/>
              <a:t>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0C4C93E-5F73-A4EB-9E82-09FE27573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/>
              <a:t>João Gaspar - 2023 - V1</a:t>
            </a:r>
          </a:p>
        </p:txBody>
      </p:sp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9AA5A2E4-6F9C-727C-A8AE-C08EE219F0F9}"/>
              </a:ext>
            </a:extLst>
          </p:cNvPr>
          <p:cNvCxnSpPr>
            <a:cxnSpLocks/>
          </p:cNvCxnSpPr>
          <p:nvPr/>
        </p:nvCxnSpPr>
        <p:spPr>
          <a:xfrm>
            <a:off x="2115817" y="1214087"/>
            <a:ext cx="845747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A8B00987-2C95-F9B9-BCB6-6B05E7BC114B}"/>
              </a:ext>
            </a:extLst>
          </p:cNvPr>
          <p:cNvSpPr txBox="1"/>
          <p:nvPr/>
        </p:nvSpPr>
        <p:spPr>
          <a:xfrm>
            <a:off x="3209464" y="690867"/>
            <a:ext cx="6158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atin typeface="Arial Nova Cond" panose="020B0506020202020204" pitchFamily="34" charset="0"/>
              </a:rPr>
              <a:t>A evolução</a:t>
            </a:r>
          </a:p>
        </p:txBody>
      </p:sp>
      <p:sp>
        <p:nvSpPr>
          <p:cNvPr id="9" name="Marcador de Posição da Data 8">
            <a:extLst>
              <a:ext uri="{FF2B5EF4-FFF2-40B4-BE49-F238E27FC236}">
                <a16:creationId xmlns:a16="http://schemas.microsoft.com/office/drawing/2014/main" id="{616DD30F-BD5A-EC95-88D2-ED73B48B1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EF108-17E1-4380-BD58-47C7B42DABCB}" type="datetime1">
              <a:rPr lang="pt-PT" smtClean="0"/>
              <a:t>27/04/2023</a:t>
            </a:fld>
            <a:endParaRPr lang="pt-PT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4AA8FDA-D10D-EB07-BFBF-BB3CE187E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289" y="155067"/>
            <a:ext cx="1481551" cy="612000"/>
          </a:xfrm>
          <a:prstGeom prst="rect">
            <a:avLst/>
          </a:prstGeom>
        </p:spPr>
      </p:pic>
      <p:pic>
        <p:nvPicPr>
          <p:cNvPr id="11" name="Imagem 10" descr="Uma imagem com texto, clipart&#10;&#10;Descrição gerada automaticamente">
            <a:extLst>
              <a:ext uri="{FF2B5EF4-FFF2-40B4-BE49-F238E27FC236}">
                <a16:creationId xmlns:a16="http://schemas.microsoft.com/office/drawing/2014/main" id="{E7D28308-E032-EE94-A9F8-FB2A4C397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55067"/>
            <a:ext cx="1570826" cy="612000"/>
          </a:xfrm>
          <a:prstGeom prst="rect">
            <a:avLst/>
          </a:prstGeom>
        </p:spPr>
      </p:pic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646399B3-92C0-192E-9197-4BF2D38D91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2045867"/>
              </p:ext>
            </p:extLst>
          </p:nvPr>
        </p:nvGraphicFramePr>
        <p:xfrm>
          <a:off x="3209464" y="1661107"/>
          <a:ext cx="6121400" cy="40308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520037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AEEC5A9-6C8D-52ED-3E07-D9B70569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3C553-BE62-4BFA-81E4-2D1A34BA49EB}" type="slidenum">
              <a:rPr lang="pt-PT" smtClean="0"/>
              <a:t>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0C4C93E-5F73-A4EB-9E82-09FE27573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/>
              <a:t>João Gaspar - 2023 - V1</a:t>
            </a:r>
          </a:p>
        </p:txBody>
      </p:sp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9AA5A2E4-6F9C-727C-A8AE-C08EE219F0F9}"/>
              </a:ext>
            </a:extLst>
          </p:cNvPr>
          <p:cNvCxnSpPr>
            <a:cxnSpLocks/>
          </p:cNvCxnSpPr>
          <p:nvPr/>
        </p:nvCxnSpPr>
        <p:spPr>
          <a:xfrm>
            <a:off x="2115817" y="1214087"/>
            <a:ext cx="845747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A8B00987-2C95-F9B9-BCB6-6B05E7BC114B}"/>
              </a:ext>
            </a:extLst>
          </p:cNvPr>
          <p:cNvSpPr txBox="1"/>
          <p:nvPr/>
        </p:nvSpPr>
        <p:spPr>
          <a:xfrm>
            <a:off x="3016898" y="690867"/>
            <a:ext cx="6158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atin typeface="Arial Nova Cond" panose="020B0506020202020204" pitchFamily="34" charset="0"/>
              </a:rPr>
              <a:t>Novas tecnologias</a:t>
            </a:r>
          </a:p>
        </p:txBody>
      </p:sp>
      <p:sp>
        <p:nvSpPr>
          <p:cNvPr id="9" name="Marcador de Posição da Data 8">
            <a:extLst>
              <a:ext uri="{FF2B5EF4-FFF2-40B4-BE49-F238E27FC236}">
                <a16:creationId xmlns:a16="http://schemas.microsoft.com/office/drawing/2014/main" id="{616DD30F-BD5A-EC95-88D2-ED73B48B1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EF108-17E1-4380-BD58-47C7B42DABCB}" type="datetime1">
              <a:rPr lang="pt-PT" smtClean="0"/>
              <a:t>27/04/2023</a:t>
            </a:fld>
            <a:endParaRPr lang="pt-PT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4AA8FDA-D10D-EB07-BFBF-BB3CE187E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289" y="155067"/>
            <a:ext cx="1481551" cy="612000"/>
          </a:xfrm>
          <a:prstGeom prst="rect">
            <a:avLst/>
          </a:prstGeom>
        </p:spPr>
      </p:pic>
      <p:pic>
        <p:nvPicPr>
          <p:cNvPr id="11" name="Imagem 10" descr="Uma imagem com texto, clipart&#10;&#10;Descrição gerada automaticamente">
            <a:extLst>
              <a:ext uri="{FF2B5EF4-FFF2-40B4-BE49-F238E27FC236}">
                <a16:creationId xmlns:a16="http://schemas.microsoft.com/office/drawing/2014/main" id="{E7D28308-E032-EE94-A9F8-FB2A4C397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55067"/>
            <a:ext cx="1570826" cy="612000"/>
          </a:xfrm>
          <a:prstGeom prst="rect">
            <a:avLst/>
          </a:prstGeom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13940247-54C4-97C0-B4E3-7040C94126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8380548"/>
              </p:ext>
            </p:extLst>
          </p:nvPr>
        </p:nvGraphicFramePr>
        <p:xfrm>
          <a:off x="2956504" y="1467302"/>
          <a:ext cx="6776098" cy="44010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439637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AEEC5A9-6C8D-52ED-3E07-D9B70569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3C553-BE62-4BFA-81E4-2D1A34BA49EB}" type="slidenum">
              <a:rPr lang="pt-PT" smtClean="0"/>
              <a:t>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0C4C93E-5F73-A4EB-9E82-09FE27573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/>
              <a:t>João Gaspar - 2023 - V1</a:t>
            </a:r>
          </a:p>
        </p:txBody>
      </p:sp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9AA5A2E4-6F9C-727C-A8AE-C08EE219F0F9}"/>
              </a:ext>
            </a:extLst>
          </p:cNvPr>
          <p:cNvCxnSpPr>
            <a:cxnSpLocks/>
          </p:cNvCxnSpPr>
          <p:nvPr/>
        </p:nvCxnSpPr>
        <p:spPr>
          <a:xfrm>
            <a:off x="2115817" y="1214087"/>
            <a:ext cx="845747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A8B00987-2C95-F9B9-BCB6-6B05E7BC114B}"/>
              </a:ext>
            </a:extLst>
          </p:cNvPr>
          <p:cNvSpPr txBox="1"/>
          <p:nvPr/>
        </p:nvSpPr>
        <p:spPr>
          <a:xfrm>
            <a:off x="3016898" y="690867"/>
            <a:ext cx="6158203" cy="519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pt-PT" sz="2800" b="1" dirty="0">
                <a:latin typeface="Arial Nova Cond" panose="020B0506020202020204" pitchFamily="34" charset="0"/>
              </a:rPr>
              <a:t>O que esperar do futuro da IoT?</a:t>
            </a:r>
          </a:p>
        </p:txBody>
      </p:sp>
      <p:sp>
        <p:nvSpPr>
          <p:cNvPr id="9" name="Marcador de Posição da Data 8">
            <a:extLst>
              <a:ext uri="{FF2B5EF4-FFF2-40B4-BE49-F238E27FC236}">
                <a16:creationId xmlns:a16="http://schemas.microsoft.com/office/drawing/2014/main" id="{616DD30F-BD5A-EC95-88D2-ED73B48B1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EF108-17E1-4380-BD58-47C7B42DABCB}" type="datetime1">
              <a:rPr lang="pt-PT" smtClean="0"/>
              <a:t>27/04/2023</a:t>
            </a:fld>
            <a:endParaRPr lang="pt-PT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4AA8FDA-D10D-EB07-BFBF-BB3CE187ED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289" y="155067"/>
            <a:ext cx="1481551" cy="612000"/>
          </a:xfrm>
          <a:prstGeom prst="rect">
            <a:avLst/>
          </a:prstGeom>
        </p:spPr>
      </p:pic>
      <p:pic>
        <p:nvPicPr>
          <p:cNvPr id="11" name="Imagem 10" descr="Uma imagem com texto, clipart&#10;&#10;Descrição gerada automaticamente">
            <a:extLst>
              <a:ext uri="{FF2B5EF4-FFF2-40B4-BE49-F238E27FC236}">
                <a16:creationId xmlns:a16="http://schemas.microsoft.com/office/drawing/2014/main" id="{E7D28308-E032-EE94-A9F8-FB2A4C397E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55067"/>
            <a:ext cx="1570826" cy="612000"/>
          </a:xfrm>
          <a:prstGeom prst="rect">
            <a:avLst/>
          </a:prstGeom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5161C3C-8101-84ED-80C2-C50695DACD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890699"/>
              </p:ext>
            </p:extLst>
          </p:nvPr>
        </p:nvGraphicFramePr>
        <p:xfrm>
          <a:off x="593034" y="732654"/>
          <a:ext cx="11005929" cy="5392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1575655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AEEC5A9-6C8D-52ED-3E07-D9B70569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3C553-BE62-4BFA-81E4-2D1A34BA49EB}" type="slidenum">
              <a:rPr lang="pt-PT" smtClean="0"/>
              <a:t>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0C4C93E-5F73-A4EB-9E82-09FE27573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/>
              <a:t>João Gaspar - 2023 - V1</a:t>
            </a:r>
          </a:p>
        </p:txBody>
      </p:sp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9AA5A2E4-6F9C-727C-A8AE-C08EE219F0F9}"/>
              </a:ext>
            </a:extLst>
          </p:cNvPr>
          <p:cNvCxnSpPr>
            <a:cxnSpLocks/>
          </p:cNvCxnSpPr>
          <p:nvPr/>
        </p:nvCxnSpPr>
        <p:spPr>
          <a:xfrm>
            <a:off x="2115817" y="1214087"/>
            <a:ext cx="845747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A8B00987-2C95-F9B9-BCB6-6B05E7BC114B}"/>
              </a:ext>
            </a:extLst>
          </p:cNvPr>
          <p:cNvSpPr txBox="1"/>
          <p:nvPr/>
        </p:nvSpPr>
        <p:spPr>
          <a:xfrm>
            <a:off x="3016898" y="690867"/>
            <a:ext cx="6158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atin typeface="Arial Nova Cond" panose="020B0506020202020204" pitchFamily="34" charset="0"/>
              </a:rPr>
              <a:t>Obrigado pela vossa participação!</a:t>
            </a:r>
          </a:p>
        </p:txBody>
      </p:sp>
      <p:sp>
        <p:nvSpPr>
          <p:cNvPr id="9" name="Marcador de Posição da Data 8">
            <a:extLst>
              <a:ext uri="{FF2B5EF4-FFF2-40B4-BE49-F238E27FC236}">
                <a16:creationId xmlns:a16="http://schemas.microsoft.com/office/drawing/2014/main" id="{616DD30F-BD5A-EC95-88D2-ED73B48B1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EF108-17E1-4380-BD58-47C7B42DABCB}" type="datetime1">
              <a:rPr lang="pt-PT" smtClean="0"/>
              <a:t>27/04/2023</a:t>
            </a:fld>
            <a:endParaRPr lang="pt-PT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4AA8FDA-D10D-EB07-BFBF-BB3CE187ED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289" y="155067"/>
            <a:ext cx="1481551" cy="612000"/>
          </a:xfrm>
          <a:prstGeom prst="rect">
            <a:avLst/>
          </a:prstGeom>
        </p:spPr>
      </p:pic>
      <p:pic>
        <p:nvPicPr>
          <p:cNvPr id="11" name="Imagem 10" descr="Uma imagem com texto, clipart&#10;&#10;Descrição gerada automaticamente">
            <a:extLst>
              <a:ext uri="{FF2B5EF4-FFF2-40B4-BE49-F238E27FC236}">
                <a16:creationId xmlns:a16="http://schemas.microsoft.com/office/drawing/2014/main" id="{E7D28308-E032-EE94-A9F8-FB2A4C397E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55067"/>
            <a:ext cx="1570826" cy="612000"/>
          </a:xfrm>
          <a:prstGeom prst="rect">
            <a:avLst/>
          </a:prstGeom>
        </p:spPr>
      </p:pic>
      <p:pic>
        <p:nvPicPr>
          <p:cNvPr id="2" name="Picture 4" descr="Instagram Logo - PNG e Vetor - Download de Logo">
            <a:extLst>
              <a:ext uri="{FF2B5EF4-FFF2-40B4-BE49-F238E27FC236}">
                <a16:creationId xmlns:a16="http://schemas.microsoft.com/office/drawing/2014/main" id="{E2B116EE-F369-2234-64DA-7725D859E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525" y="2307201"/>
            <a:ext cx="761839" cy="74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taxis-penafiel-contacte-nos-facebook-icon - TAXIS PENAFIEL- SERVIÇO 24  HORAS - 964 463 446">
            <a:extLst>
              <a:ext uri="{FF2B5EF4-FFF2-40B4-BE49-F238E27FC236}">
                <a16:creationId xmlns:a16="http://schemas.microsoft.com/office/drawing/2014/main" id="{4A28CE6A-1B80-B941-2229-A8DF41943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477" y="3216474"/>
            <a:ext cx="1120528" cy="108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0" descr="Free E Mail Icon #31962 - Free Icons Library">
            <a:extLst>
              <a:ext uri="{FF2B5EF4-FFF2-40B4-BE49-F238E27FC236}">
                <a16:creationId xmlns:a16="http://schemas.microsoft.com/office/drawing/2014/main" id="{8BAE702B-67EF-2D69-4FE8-7CE85004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041" y="4434415"/>
            <a:ext cx="928805" cy="59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E9883D9-D0AD-7153-7345-9C7122E20B1F}"/>
              </a:ext>
            </a:extLst>
          </p:cNvPr>
          <p:cNvSpPr txBox="1"/>
          <p:nvPr/>
        </p:nvSpPr>
        <p:spPr>
          <a:xfrm>
            <a:off x="3642005" y="4552200"/>
            <a:ext cx="463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latin typeface="Arial Nova Cond" panose="020B0506020202020204" pitchFamily="34" charset="0"/>
                <a:ea typeface="Roboto" panose="02000000000000000000" pitchFamily="2" charset="0"/>
              </a:rPr>
              <a:t>rob916@tecnico.ulisboa.pt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C51356A-3650-F138-9E75-DBFED1A7501F}"/>
              </a:ext>
            </a:extLst>
          </p:cNvPr>
          <p:cNvSpPr txBox="1"/>
          <p:nvPr/>
        </p:nvSpPr>
        <p:spPr>
          <a:xfrm>
            <a:off x="3642005" y="2512945"/>
            <a:ext cx="5439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pt-PT" sz="2000" b="1" i="0" dirty="0">
                <a:effectLst/>
                <a:latin typeface="Arial Nova Cond" panose="020B0506020202020204" pitchFamily="34" charset="0"/>
                <a:ea typeface="Roboto" panose="02000000000000000000" pitchFamily="2" charset="0"/>
              </a:rPr>
              <a:t>rob916ist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D8579C6-6D5B-789F-267E-B1B141356187}"/>
              </a:ext>
            </a:extLst>
          </p:cNvPr>
          <p:cNvSpPr txBox="1"/>
          <p:nvPr/>
        </p:nvSpPr>
        <p:spPr>
          <a:xfrm>
            <a:off x="3642005" y="3582586"/>
            <a:ext cx="5439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pt-PT" sz="2000" b="1" i="0" dirty="0">
                <a:effectLst/>
                <a:latin typeface="Arial Nova Cond" panose="020B0506020202020204" pitchFamily="34" charset="0"/>
                <a:ea typeface="Roboto" panose="02000000000000000000" pitchFamily="2" charset="0"/>
              </a:rPr>
              <a:t>rob916ist</a:t>
            </a:r>
          </a:p>
        </p:txBody>
      </p:sp>
    </p:spTree>
    <p:extLst>
      <p:ext uri="{BB962C8B-B14F-4D97-AF65-F5344CB8AC3E}">
        <p14:creationId xmlns:p14="http://schemas.microsoft.com/office/powerpoint/2010/main" val="3284886512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AEEC5A9-6C8D-52ED-3E07-D9B70569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3925" y="6337808"/>
            <a:ext cx="2743200" cy="365125"/>
          </a:xfrm>
        </p:spPr>
        <p:txBody>
          <a:bodyPr/>
          <a:lstStyle/>
          <a:p>
            <a:fld id="{20C3C553-BE62-4BFA-81E4-2D1A34BA49EB}" type="slidenum">
              <a:rPr lang="pt-PT" smtClean="0"/>
              <a:t>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0C4C93E-5F73-A4EB-9E82-09FE27573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1925" y="6337808"/>
            <a:ext cx="4114800" cy="365125"/>
          </a:xfrm>
        </p:spPr>
        <p:txBody>
          <a:bodyPr/>
          <a:lstStyle/>
          <a:p>
            <a:r>
              <a:rPr lang="pt-PT" dirty="0"/>
              <a:t>João Gaspar - 2023 - V1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8B00987-2C95-F9B9-BCB6-6B05E7BC114B}"/>
              </a:ext>
            </a:extLst>
          </p:cNvPr>
          <p:cNvSpPr txBox="1"/>
          <p:nvPr/>
        </p:nvSpPr>
        <p:spPr>
          <a:xfrm>
            <a:off x="1685925" y="1770161"/>
            <a:ext cx="868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000" b="1" dirty="0">
                <a:latin typeface="Arial Nova Cond" panose="020B0506020202020204" pitchFamily="34" charset="0"/>
              </a:rPr>
              <a:t>DESAFIO</a:t>
            </a:r>
          </a:p>
        </p:txBody>
      </p:sp>
      <p:sp>
        <p:nvSpPr>
          <p:cNvPr id="9" name="Marcador de Posição da Data 8">
            <a:extLst>
              <a:ext uri="{FF2B5EF4-FFF2-40B4-BE49-F238E27FC236}">
                <a16:creationId xmlns:a16="http://schemas.microsoft.com/office/drawing/2014/main" id="{616DD30F-BD5A-EC95-88D2-ED73B48B14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525" y="6337808"/>
            <a:ext cx="2743200" cy="365125"/>
          </a:xfrm>
        </p:spPr>
        <p:txBody>
          <a:bodyPr/>
          <a:lstStyle/>
          <a:p>
            <a:fld id="{7A0EF108-17E1-4380-BD58-47C7B42DABCB}" type="datetime1">
              <a:rPr lang="pt-PT" smtClean="0"/>
              <a:t>27/04/2023</a:t>
            </a:fld>
            <a:endParaRPr lang="pt-PT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4AA8FDA-D10D-EB07-BFBF-BB3CE187E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289" y="155067"/>
            <a:ext cx="1481551" cy="612000"/>
          </a:xfrm>
          <a:prstGeom prst="rect">
            <a:avLst/>
          </a:prstGeom>
        </p:spPr>
      </p:pic>
      <p:pic>
        <p:nvPicPr>
          <p:cNvPr id="11" name="Imagem 10" descr="Uma imagem com texto, clipart&#10;&#10;Descrição gerada automaticamente">
            <a:extLst>
              <a:ext uri="{FF2B5EF4-FFF2-40B4-BE49-F238E27FC236}">
                <a16:creationId xmlns:a16="http://schemas.microsoft.com/office/drawing/2014/main" id="{E7D28308-E032-EE94-A9F8-FB2A4C397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55067"/>
            <a:ext cx="1570826" cy="612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1E52E5A-796F-55D5-3944-A6DD53E65EA1}"/>
              </a:ext>
            </a:extLst>
          </p:cNvPr>
          <p:cNvSpPr txBox="1"/>
          <p:nvPr/>
        </p:nvSpPr>
        <p:spPr>
          <a:xfrm>
            <a:off x="2981325" y="515710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2000" b="1" dirty="0">
                <a:solidFill>
                  <a:srgbClr val="009FE3"/>
                </a:solidFill>
              </a:rPr>
              <a:t>www.menti.com</a:t>
            </a:r>
          </a:p>
        </p:txBody>
      </p:sp>
      <p:pic>
        <p:nvPicPr>
          <p:cNvPr id="1026" name="Picture 2" descr="Press releases and information - Mentimeter">
            <a:extLst>
              <a:ext uri="{FF2B5EF4-FFF2-40B4-BE49-F238E27FC236}">
                <a16:creationId xmlns:a16="http://schemas.microsoft.com/office/drawing/2014/main" id="{3B293873-E26F-EA4F-6D37-F0F7E9D86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925" y="2590800"/>
            <a:ext cx="3352800" cy="206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8370290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AEEC5A9-6C8D-52ED-3E07-D9B70569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3C553-BE62-4BFA-81E4-2D1A34BA49EB}" type="slidenum">
              <a:rPr lang="pt-PT" smtClean="0"/>
              <a:t>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0C4C93E-5F73-A4EB-9E82-09FE27573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/>
              <a:t>João Gaspar - 2023 - V1</a:t>
            </a:r>
          </a:p>
        </p:txBody>
      </p:sp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9AA5A2E4-6F9C-727C-A8AE-C08EE219F0F9}"/>
              </a:ext>
            </a:extLst>
          </p:cNvPr>
          <p:cNvCxnSpPr>
            <a:cxnSpLocks/>
          </p:cNvCxnSpPr>
          <p:nvPr/>
        </p:nvCxnSpPr>
        <p:spPr>
          <a:xfrm>
            <a:off x="2115817" y="1214087"/>
            <a:ext cx="845747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A8B00987-2C95-F9B9-BCB6-6B05E7BC114B}"/>
              </a:ext>
            </a:extLst>
          </p:cNvPr>
          <p:cNvSpPr txBox="1"/>
          <p:nvPr/>
        </p:nvSpPr>
        <p:spPr>
          <a:xfrm>
            <a:off x="3016898" y="690867"/>
            <a:ext cx="6158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atin typeface="Arial Nova Cond" panose="020B0506020202020204" pitchFamily="34" charset="0"/>
              </a:rPr>
              <a:t>Objetivos</a:t>
            </a:r>
          </a:p>
        </p:txBody>
      </p:sp>
      <p:sp>
        <p:nvSpPr>
          <p:cNvPr id="9" name="Marcador de Posição da Data 8">
            <a:extLst>
              <a:ext uri="{FF2B5EF4-FFF2-40B4-BE49-F238E27FC236}">
                <a16:creationId xmlns:a16="http://schemas.microsoft.com/office/drawing/2014/main" id="{616DD30F-BD5A-EC95-88D2-ED73B48B1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EF108-17E1-4380-BD58-47C7B42DABCB}" type="datetime1">
              <a:rPr lang="pt-PT" smtClean="0"/>
              <a:t>27/04/2023</a:t>
            </a:fld>
            <a:endParaRPr lang="pt-PT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4AA8FDA-D10D-EB07-BFBF-BB3CE187E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289" y="155067"/>
            <a:ext cx="1481551" cy="612000"/>
          </a:xfrm>
          <a:prstGeom prst="rect">
            <a:avLst/>
          </a:prstGeom>
        </p:spPr>
      </p:pic>
      <p:pic>
        <p:nvPicPr>
          <p:cNvPr id="11" name="Imagem 10" descr="Uma imagem com texto, clipart&#10;&#10;Descrição gerada automaticamente">
            <a:extLst>
              <a:ext uri="{FF2B5EF4-FFF2-40B4-BE49-F238E27FC236}">
                <a16:creationId xmlns:a16="http://schemas.microsoft.com/office/drawing/2014/main" id="{E7D28308-E032-EE94-A9F8-FB2A4C397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55067"/>
            <a:ext cx="1570826" cy="612000"/>
          </a:xfrm>
          <a:prstGeom prst="rect">
            <a:avLst/>
          </a:prstGeom>
        </p:spPr>
      </p:pic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CDB2B39E-DD6F-E547-E3F8-B72DD6CC73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1460922"/>
              </p:ext>
            </p:extLst>
          </p:nvPr>
        </p:nvGraphicFramePr>
        <p:xfrm>
          <a:off x="2606606" y="1574855"/>
          <a:ext cx="7475894" cy="4477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992670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AEEC5A9-6C8D-52ED-3E07-D9B70569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3C553-BE62-4BFA-81E4-2D1A34BA49EB}" type="slidenum">
              <a:rPr lang="pt-PT" smtClean="0"/>
              <a:t>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0C4C93E-5F73-A4EB-9E82-09FE27573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/>
              <a:t>João Gaspar - 2023 - V1</a:t>
            </a:r>
          </a:p>
        </p:txBody>
      </p:sp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9AA5A2E4-6F9C-727C-A8AE-C08EE219F0F9}"/>
              </a:ext>
            </a:extLst>
          </p:cNvPr>
          <p:cNvCxnSpPr>
            <a:cxnSpLocks/>
          </p:cNvCxnSpPr>
          <p:nvPr/>
        </p:nvCxnSpPr>
        <p:spPr>
          <a:xfrm>
            <a:off x="2115817" y="1214087"/>
            <a:ext cx="845747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A8B00987-2C95-F9B9-BCB6-6B05E7BC114B}"/>
              </a:ext>
            </a:extLst>
          </p:cNvPr>
          <p:cNvSpPr txBox="1"/>
          <p:nvPr/>
        </p:nvSpPr>
        <p:spPr>
          <a:xfrm>
            <a:off x="3016898" y="690867"/>
            <a:ext cx="6158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atin typeface="Arial Nova Cond" panose="020B0506020202020204" pitchFamily="34" charset="0"/>
              </a:rPr>
              <a:t>Internet das Coisas</a:t>
            </a:r>
          </a:p>
        </p:txBody>
      </p:sp>
      <p:sp>
        <p:nvSpPr>
          <p:cNvPr id="9" name="Marcador de Posição da Data 8">
            <a:extLst>
              <a:ext uri="{FF2B5EF4-FFF2-40B4-BE49-F238E27FC236}">
                <a16:creationId xmlns:a16="http://schemas.microsoft.com/office/drawing/2014/main" id="{616DD30F-BD5A-EC95-88D2-ED73B48B1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EF108-17E1-4380-BD58-47C7B42DABCB}" type="datetime1">
              <a:rPr lang="pt-PT" smtClean="0"/>
              <a:t>27/04/2023</a:t>
            </a:fld>
            <a:endParaRPr lang="pt-PT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4AA8FDA-D10D-EB07-BFBF-BB3CE187E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289" y="155067"/>
            <a:ext cx="1481551" cy="612000"/>
          </a:xfrm>
          <a:prstGeom prst="rect">
            <a:avLst/>
          </a:prstGeom>
        </p:spPr>
      </p:pic>
      <p:pic>
        <p:nvPicPr>
          <p:cNvPr id="11" name="Imagem 10" descr="Uma imagem com texto, clipart&#10;&#10;Descrição gerada automaticamente">
            <a:extLst>
              <a:ext uri="{FF2B5EF4-FFF2-40B4-BE49-F238E27FC236}">
                <a16:creationId xmlns:a16="http://schemas.microsoft.com/office/drawing/2014/main" id="{E7D28308-E032-EE94-A9F8-FB2A4C397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55067"/>
            <a:ext cx="1570826" cy="6120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CD66AC2-F97A-0B6D-9A0A-A1CE93C5B3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765" y="1661107"/>
            <a:ext cx="6885940" cy="4404132"/>
          </a:xfrm>
          <a:prstGeom prst="rect">
            <a:avLst/>
          </a:prstGeom>
        </p:spPr>
      </p:pic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EAE51089-411E-8631-90D5-00E53804B30C}"/>
              </a:ext>
            </a:extLst>
          </p:cNvPr>
          <p:cNvSpPr/>
          <p:nvPr/>
        </p:nvSpPr>
        <p:spPr>
          <a:xfrm>
            <a:off x="6344553" y="3104771"/>
            <a:ext cx="4676775" cy="1743454"/>
          </a:xfrm>
          <a:prstGeom prst="roundRect">
            <a:avLst/>
          </a:prstGeom>
          <a:solidFill>
            <a:srgbClr val="009FE3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 dirty="0">
              <a:effectLst/>
              <a:latin typeface="Arial Nova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pt-PT" sz="1600" dirty="0">
                <a:effectLst/>
                <a:latin typeface="Arial Nov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IoT (Internet das Coisas) é uma rede de dispositivos físicos conectados à internet </a:t>
            </a:r>
            <a:r>
              <a:rPr lang="pt-PT" sz="1600">
                <a:effectLst/>
                <a:latin typeface="Arial Nov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 recolhem </a:t>
            </a:r>
            <a:r>
              <a:rPr lang="pt-PT" sz="1600" dirty="0">
                <a:effectLst/>
                <a:latin typeface="Arial Nov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trocam dados entre si e com outros sistemas, sem a necessidade de intervenção humana. </a:t>
            </a:r>
            <a:endParaRPr lang="pt-PT" sz="1600" dirty="0">
              <a:latin typeface="Arial Nova" panose="020B0604020202020204" pitchFamily="34" charset="0"/>
            </a:endParaRPr>
          </a:p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076621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AEEC5A9-6C8D-52ED-3E07-D9B70569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3C553-BE62-4BFA-81E4-2D1A34BA49EB}" type="slidenum">
              <a:rPr lang="pt-PT" smtClean="0"/>
              <a:t>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0C4C93E-5F73-A4EB-9E82-09FE27573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/>
              <a:t>João Gaspar - 2023 - V1</a:t>
            </a:r>
          </a:p>
        </p:txBody>
      </p:sp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9AA5A2E4-6F9C-727C-A8AE-C08EE219F0F9}"/>
              </a:ext>
            </a:extLst>
          </p:cNvPr>
          <p:cNvCxnSpPr>
            <a:cxnSpLocks/>
          </p:cNvCxnSpPr>
          <p:nvPr/>
        </p:nvCxnSpPr>
        <p:spPr>
          <a:xfrm>
            <a:off x="2115817" y="1214087"/>
            <a:ext cx="845747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A8B00987-2C95-F9B9-BCB6-6B05E7BC114B}"/>
              </a:ext>
            </a:extLst>
          </p:cNvPr>
          <p:cNvSpPr txBox="1"/>
          <p:nvPr/>
        </p:nvSpPr>
        <p:spPr>
          <a:xfrm>
            <a:off x="3016898" y="690867"/>
            <a:ext cx="6158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atin typeface="Arial Nova Cond" panose="020B0506020202020204" pitchFamily="34" charset="0"/>
              </a:rPr>
              <a:t>Como funciona a IoT?</a:t>
            </a:r>
          </a:p>
        </p:txBody>
      </p:sp>
      <p:sp>
        <p:nvSpPr>
          <p:cNvPr id="9" name="Marcador de Posição da Data 8">
            <a:extLst>
              <a:ext uri="{FF2B5EF4-FFF2-40B4-BE49-F238E27FC236}">
                <a16:creationId xmlns:a16="http://schemas.microsoft.com/office/drawing/2014/main" id="{616DD30F-BD5A-EC95-88D2-ED73B48B1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EF108-17E1-4380-BD58-47C7B42DABCB}" type="datetime1">
              <a:rPr lang="pt-PT" smtClean="0"/>
              <a:t>27/04/2023</a:t>
            </a:fld>
            <a:endParaRPr lang="pt-PT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4AA8FDA-D10D-EB07-BFBF-BB3CE187E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289" y="155067"/>
            <a:ext cx="1481551" cy="612000"/>
          </a:xfrm>
          <a:prstGeom prst="rect">
            <a:avLst/>
          </a:prstGeom>
        </p:spPr>
      </p:pic>
      <p:pic>
        <p:nvPicPr>
          <p:cNvPr id="11" name="Imagem 10" descr="Uma imagem com texto, clipart&#10;&#10;Descrição gerada automaticamente">
            <a:extLst>
              <a:ext uri="{FF2B5EF4-FFF2-40B4-BE49-F238E27FC236}">
                <a16:creationId xmlns:a16="http://schemas.microsoft.com/office/drawing/2014/main" id="{E7D28308-E032-EE94-A9F8-FB2A4C397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55067"/>
            <a:ext cx="1570826" cy="612000"/>
          </a:xfrm>
          <a:prstGeom prst="rect">
            <a:avLst/>
          </a:prstGeom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3EAA5840-C4FC-9D28-2D3D-8763FFAC53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8958873"/>
              </p:ext>
            </p:extLst>
          </p:nvPr>
        </p:nvGraphicFramePr>
        <p:xfrm>
          <a:off x="2852574" y="1718646"/>
          <a:ext cx="6486849" cy="41975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606496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AEEC5A9-6C8D-52ED-3E07-D9B70569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3C553-BE62-4BFA-81E4-2D1A34BA49EB}" type="slidenum">
              <a:rPr lang="pt-PT" smtClean="0"/>
              <a:t>6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0C4C93E-5F73-A4EB-9E82-09FE27573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/>
              <a:t>João Gaspar - 2023 - V1</a:t>
            </a:r>
          </a:p>
        </p:txBody>
      </p:sp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9AA5A2E4-6F9C-727C-A8AE-C08EE219F0F9}"/>
              </a:ext>
            </a:extLst>
          </p:cNvPr>
          <p:cNvCxnSpPr>
            <a:cxnSpLocks/>
          </p:cNvCxnSpPr>
          <p:nvPr/>
        </p:nvCxnSpPr>
        <p:spPr>
          <a:xfrm>
            <a:off x="2115817" y="1214087"/>
            <a:ext cx="845747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A8B00987-2C95-F9B9-BCB6-6B05E7BC114B}"/>
              </a:ext>
            </a:extLst>
          </p:cNvPr>
          <p:cNvSpPr txBox="1"/>
          <p:nvPr/>
        </p:nvSpPr>
        <p:spPr>
          <a:xfrm>
            <a:off x="3016898" y="690867"/>
            <a:ext cx="6158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atin typeface="Arial Nova Cond" panose="020B0506020202020204" pitchFamily="34" charset="0"/>
              </a:rPr>
              <a:t>Sensores</a:t>
            </a:r>
          </a:p>
        </p:txBody>
      </p:sp>
      <p:sp>
        <p:nvSpPr>
          <p:cNvPr id="9" name="Marcador de Posição da Data 8">
            <a:extLst>
              <a:ext uri="{FF2B5EF4-FFF2-40B4-BE49-F238E27FC236}">
                <a16:creationId xmlns:a16="http://schemas.microsoft.com/office/drawing/2014/main" id="{616DD30F-BD5A-EC95-88D2-ED73B48B1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EF108-17E1-4380-BD58-47C7B42DABCB}" type="datetime1">
              <a:rPr lang="pt-PT" smtClean="0"/>
              <a:t>27/04/2023</a:t>
            </a:fld>
            <a:endParaRPr lang="pt-PT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4AA8FDA-D10D-EB07-BFBF-BB3CE187E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289" y="155067"/>
            <a:ext cx="1481551" cy="612000"/>
          </a:xfrm>
          <a:prstGeom prst="rect">
            <a:avLst/>
          </a:prstGeom>
        </p:spPr>
      </p:pic>
      <p:pic>
        <p:nvPicPr>
          <p:cNvPr id="11" name="Imagem 10" descr="Uma imagem com texto, clipart&#10;&#10;Descrição gerada automaticamente">
            <a:extLst>
              <a:ext uri="{FF2B5EF4-FFF2-40B4-BE49-F238E27FC236}">
                <a16:creationId xmlns:a16="http://schemas.microsoft.com/office/drawing/2014/main" id="{E7D28308-E032-EE94-A9F8-FB2A4C397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55067"/>
            <a:ext cx="1570826" cy="612000"/>
          </a:xfrm>
          <a:prstGeom prst="rect">
            <a:avLst/>
          </a:prstGeom>
        </p:spPr>
      </p:pic>
      <p:pic>
        <p:nvPicPr>
          <p:cNvPr id="3074" name="Picture 2" descr="Sensor de Humidade de Solo">
            <a:extLst>
              <a:ext uri="{FF2B5EF4-FFF2-40B4-BE49-F238E27FC236}">
                <a16:creationId xmlns:a16="http://schemas.microsoft.com/office/drawing/2014/main" id="{80023283-AE18-E1AF-B6C0-FC88883D1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" t="4010" r="3114" b="3831"/>
          <a:stretch/>
        </p:blipFill>
        <p:spPr bwMode="auto">
          <a:xfrm>
            <a:off x="488834" y="4430098"/>
            <a:ext cx="2376200" cy="173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Sensors: invisible but efficient IoT allies | PIT">
            <a:extLst>
              <a:ext uri="{FF2B5EF4-FFF2-40B4-BE49-F238E27FC236}">
                <a16:creationId xmlns:a16="http://schemas.microsoft.com/office/drawing/2014/main" id="{CE0FA5D0-D9CC-7A15-2F0C-EE1D2EF95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16" y="1548611"/>
            <a:ext cx="3573888" cy="254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Smartwatch Ubiq HR - Fitness e Emagrecimento | Prozis">
            <a:extLst>
              <a:ext uri="{FF2B5EF4-FFF2-40B4-BE49-F238E27FC236}">
                <a16:creationId xmlns:a16="http://schemas.microsoft.com/office/drawing/2014/main" id="{4C3ABB71-0EE2-768D-EA98-5D7438C72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761" y="4350620"/>
            <a:ext cx="1917538" cy="191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Type of Sensors and Actuators in IoT - DZone">
            <a:extLst>
              <a:ext uri="{FF2B5EF4-FFF2-40B4-BE49-F238E27FC236}">
                <a16:creationId xmlns:a16="http://schemas.microsoft.com/office/drawing/2014/main" id="{0D1CE8AF-BBEF-2FBE-BF04-8E1688CDC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865" y="1661107"/>
            <a:ext cx="5818935" cy="459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26718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AEEC5A9-6C8D-52ED-3E07-D9B70569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3C553-BE62-4BFA-81E4-2D1A34BA49EB}" type="slidenum">
              <a:rPr lang="pt-PT" smtClean="0"/>
              <a:t>7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0C4C93E-5F73-A4EB-9E82-09FE27573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49"/>
            <a:ext cx="4114800" cy="365125"/>
          </a:xfrm>
        </p:spPr>
        <p:txBody>
          <a:bodyPr/>
          <a:lstStyle/>
          <a:p>
            <a:r>
              <a:rPr lang="pt-PT" dirty="0"/>
              <a:t>João Gaspar - 2023 - V1</a:t>
            </a:r>
          </a:p>
        </p:txBody>
      </p:sp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9AA5A2E4-6F9C-727C-A8AE-C08EE219F0F9}"/>
              </a:ext>
            </a:extLst>
          </p:cNvPr>
          <p:cNvCxnSpPr>
            <a:cxnSpLocks/>
          </p:cNvCxnSpPr>
          <p:nvPr/>
        </p:nvCxnSpPr>
        <p:spPr>
          <a:xfrm>
            <a:off x="2115817" y="1214087"/>
            <a:ext cx="845747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A8B00987-2C95-F9B9-BCB6-6B05E7BC114B}"/>
              </a:ext>
            </a:extLst>
          </p:cNvPr>
          <p:cNvSpPr txBox="1"/>
          <p:nvPr/>
        </p:nvSpPr>
        <p:spPr>
          <a:xfrm>
            <a:off x="3016898" y="690867"/>
            <a:ext cx="6158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atin typeface="Arial Nova Cond" panose="020B0506020202020204" pitchFamily="34" charset="0"/>
              </a:rPr>
              <a:t>Sistemas de comunicações</a:t>
            </a:r>
          </a:p>
        </p:txBody>
      </p:sp>
      <p:sp>
        <p:nvSpPr>
          <p:cNvPr id="9" name="Marcador de Posição da Data 8">
            <a:extLst>
              <a:ext uri="{FF2B5EF4-FFF2-40B4-BE49-F238E27FC236}">
                <a16:creationId xmlns:a16="http://schemas.microsoft.com/office/drawing/2014/main" id="{616DD30F-BD5A-EC95-88D2-ED73B48B1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EF108-17E1-4380-BD58-47C7B42DABCB}" type="datetime1">
              <a:rPr lang="pt-PT" smtClean="0"/>
              <a:t>27/04/2023</a:t>
            </a:fld>
            <a:endParaRPr lang="pt-PT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4AA8FDA-D10D-EB07-BFBF-BB3CE187E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289" y="155067"/>
            <a:ext cx="1481551" cy="612000"/>
          </a:xfrm>
          <a:prstGeom prst="rect">
            <a:avLst/>
          </a:prstGeom>
        </p:spPr>
      </p:pic>
      <p:pic>
        <p:nvPicPr>
          <p:cNvPr id="11" name="Imagem 10" descr="Uma imagem com texto, clipart&#10;&#10;Descrição gerada automaticamente">
            <a:extLst>
              <a:ext uri="{FF2B5EF4-FFF2-40B4-BE49-F238E27FC236}">
                <a16:creationId xmlns:a16="http://schemas.microsoft.com/office/drawing/2014/main" id="{E7D28308-E032-EE94-A9F8-FB2A4C397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55067"/>
            <a:ext cx="1570826" cy="612000"/>
          </a:xfrm>
          <a:prstGeom prst="rect">
            <a:avLst/>
          </a:prstGeom>
        </p:spPr>
      </p:pic>
      <p:pic>
        <p:nvPicPr>
          <p:cNvPr id="2050" name="Picture 2" descr="Reino Unido: 77 antenas já foram atacadas devido às teorias sobre a  COVID-19 e 5G">
            <a:extLst>
              <a:ext uri="{FF2B5EF4-FFF2-40B4-BE49-F238E27FC236}">
                <a16:creationId xmlns:a16="http://schemas.microsoft.com/office/drawing/2014/main" id="{8D7CC4A6-AA5A-38BC-C21C-6DD07EDF8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435" y="1737307"/>
            <a:ext cx="3154403" cy="178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arlink boosts its smart network solutions with Starlink LEO service">
            <a:extLst>
              <a:ext uri="{FF2B5EF4-FFF2-40B4-BE49-F238E27FC236}">
                <a16:creationId xmlns:a16="http://schemas.microsoft.com/office/drawing/2014/main" id="{665BE51B-87DE-C145-7A14-D6BC82B67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364" y="3998070"/>
            <a:ext cx="2864547" cy="216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3CABDBF-B3D5-932B-E5D8-E5D7742995AB}"/>
              </a:ext>
            </a:extLst>
          </p:cNvPr>
          <p:cNvGrpSpPr/>
          <p:nvPr/>
        </p:nvGrpSpPr>
        <p:grpSpPr>
          <a:xfrm>
            <a:off x="7729651" y="1661107"/>
            <a:ext cx="4114799" cy="4756271"/>
            <a:chOff x="8153400" y="2123706"/>
            <a:chExt cx="3179926" cy="3520207"/>
          </a:xfrm>
        </p:grpSpPr>
        <p:pic>
          <p:nvPicPr>
            <p:cNvPr id="2054" name="Picture 6" descr="Receitas do mercado de infraestruturas de 5G vão duplicar durante 2020 -  Internet - SAPO Tek">
              <a:extLst>
                <a:ext uri="{FF2B5EF4-FFF2-40B4-BE49-F238E27FC236}">
                  <a16:creationId xmlns:a16="http://schemas.microsoft.com/office/drawing/2014/main" id="{B7B7D1BA-21D7-7BE9-977B-C7E2518BB2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3400" y="2123706"/>
              <a:ext cx="3179926" cy="1661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B8EFFFBF-1E92-66F2-3D75-1504F9C61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49517" y="3877507"/>
              <a:ext cx="2864547" cy="1766406"/>
            </a:xfrm>
            <a:prstGeom prst="rect">
              <a:avLst/>
            </a:prstGeom>
          </p:spPr>
        </p:pic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2D7FD770-E7DD-917C-2F7B-A25C2B5FD42E}"/>
              </a:ext>
            </a:extLst>
          </p:cNvPr>
          <p:cNvGrpSpPr/>
          <p:nvPr/>
        </p:nvGrpSpPr>
        <p:grpSpPr>
          <a:xfrm>
            <a:off x="803458" y="1737307"/>
            <a:ext cx="3068891" cy="1856184"/>
            <a:chOff x="4267020" y="1738371"/>
            <a:chExt cx="3068891" cy="1856184"/>
          </a:xfrm>
        </p:grpSpPr>
        <p:pic>
          <p:nvPicPr>
            <p:cNvPr id="1028" name="Picture 4" descr="A verdade sobre os cabos de rede">
              <a:extLst>
                <a:ext uri="{FF2B5EF4-FFF2-40B4-BE49-F238E27FC236}">
                  <a16:creationId xmlns:a16="http://schemas.microsoft.com/office/drawing/2014/main" id="{4B23E66A-08B8-D07C-CFD8-09E115524E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6577" y="2409430"/>
              <a:ext cx="1689334" cy="118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O que é uma Fibra Óptica - Significados">
              <a:extLst>
                <a:ext uri="{FF2B5EF4-FFF2-40B4-BE49-F238E27FC236}">
                  <a16:creationId xmlns:a16="http://schemas.microsoft.com/office/drawing/2014/main" id="{2D857B5D-CE7B-6FF1-3E41-B1BE4CC23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020" y="1738371"/>
              <a:ext cx="1547183" cy="1157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SpaceX lança dois satélites de comunicação">
            <a:extLst>
              <a:ext uri="{FF2B5EF4-FFF2-40B4-BE49-F238E27FC236}">
                <a16:creationId xmlns:a16="http://schemas.microsoft.com/office/drawing/2014/main" id="{90152349-6CF0-4081-F008-B64733B91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46" y="4198467"/>
            <a:ext cx="3154403" cy="177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2586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AEEC5A9-6C8D-52ED-3E07-D9B70569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3C553-BE62-4BFA-81E4-2D1A34BA49EB}" type="slidenum">
              <a:rPr lang="pt-PT" smtClean="0"/>
              <a:t>8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0C4C93E-5F73-A4EB-9E82-09FE27573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João Gaspar - 2023 - V1</a:t>
            </a:r>
            <a:endParaRPr lang="pt-PT" dirty="0"/>
          </a:p>
        </p:txBody>
      </p:sp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9AA5A2E4-6F9C-727C-A8AE-C08EE219F0F9}"/>
              </a:ext>
            </a:extLst>
          </p:cNvPr>
          <p:cNvCxnSpPr>
            <a:cxnSpLocks/>
          </p:cNvCxnSpPr>
          <p:nvPr/>
        </p:nvCxnSpPr>
        <p:spPr>
          <a:xfrm>
            <a:off x="2115817" y="1214087"/>
            <a:ext cx="845747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A8B00987-2C95-F9B9-BCB6-6B05E7BC114B}"/>
              </a:ext>
            </a:extLst>
          </p:cNvPr>
          <p:cNvSpPr txBox="1"/>
          <p:nvPr/>
        </p:nvSpPr>
        <p:spPr>
          <a:xfrm>
            <a:off x="3016898" y="690867"/>
            <a:ext cx="6158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atin typeface="Arial Nova Cond" panose="020B0506020202020204" pitchFamily="34" charset="0"/>
              </a:rPr>
              <a:t>Armazenamento e processamento</a:t>
            </a:r>
          </a:p>
        </p:txBody>
      </p:sp>
      <p:sp>
        <p:nvSpPr>
          <p:cNvPr id="9" name="Marcador de Posição da Data 8">
            <a:extLst>
              <a:ext uri="{FF2B5EF4-FFF2-40B4-BE49-F238E27FC236}">
                <a16:creationId xmlns:a16="http://schemas.microsoft.com/office/drawing/2014/main" id="{616DD30F-BD5A-EC95-88D2-ED73B48B1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EF108-17E1-4380-BD58-47C7B42DABCB}" type="datetime1">
              <a:rPr lang="pt-PT" smtClean="0"/>
              <a:t>27/04/2023</a:t>
            </a:fld>
            <a:endParaRPr lang="pt-PT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4AA8FDA-D10D-EB07-BFBF-BB3CE187E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289" y="155067"/>
            <a:ext cx="1481551" cy="612000"/>
          </a:xfrm>
          <a:prstGeom prst="rect">
            <a:avLst/>
          </a:prstGeom>
        </p:spPr>
      </p:pic>
      <p:pic>
        <p:nvPicPr>
          <p:cNvPr id="11" name="Imagem 10" descr="Uma imagem com texto, clipart&#10;&#10;Descrição gerada automaticamente">
            <a:extLst>
              <a:ext uri="{FF2B5EF4-FFF2-40B4-BE49-F238E27FC236}">
                <a16:creationId xmlns:a16="http://schemas.microsoft.com/office/drawing/2014/main" id="{E7D28308-E032-EE94-A9F8-FB2A4C397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55067"/>
            <a:ext cx="1570826" cy="612000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117827C7-55FA-E3B8-E4ED-94EE363903C2}"/>
              </a:ext>
            </a:extLst>
          </p:cNvPr>
          <p:cNvGrpSpPr/>
          <p:nvPr/>
        </p:nvGrpSpPr>
        <p:grpSpPr>
          <a:xfrm>
            <a:off x="7119308" y="1508742"/>
            <a:ext cx="3848826" cy="2465978"/>
            <a:chOff x="7119308" y="1508742"/>
            <a:chExt cx="3848826" cy="2465978"/>
          </a:xfrm>
        </p:grpSpPr>
        <p:pic>
          <p:nvPicPr>
            <p:cNvPr id="1028" name="Picture 4" descr="Dispositivos de armazenamento - Criandobits">
              <a:extLst>
                <a:ext uri="{FF2B5EF4-FFF2-40B4-BE49-F238E27FC236}">
                  <a16:creationId xmlns:a16="http://schemas.microsoft.com/office/drawing/2014/main" id="{C622807A-0A8E-65AA-1A4C-17524C738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8134" y="1508742"/>
              <a:ext cx="3810000" cy="2276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890B0157-3A9F-2986-CB3D-C5AA6416F710}"/>
                </a:ext>
              </a:extLst>
            </p:cNvPr>
            <p:cNvSpPr txBox="1"/>
            <p:nvPr/>
          </p:nvSpPr>
          <p:spPr>
            <a:xfrm>
              <a:off x="7119308" y="3759276"/>
              <a:ext cx="298258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PT" sz="800" dirty="0"/>
                <a:t>https://www.criandobits.com.br/dispositivos-de-armazenamento/</a:t>
              </a: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C52D1DB-319A-F54C-943E-1354338C44E8}"/>
              </a:ext>
            </a:extLst>
          </p:cNvPr>
          <p:cNvGrpSpPr/>
          <p:nvPr/>
        </p:nvGrpSpPr>
        <p:grpSpPr>
          <a:xfrm>
            <a:off x="922573" y="2512582"/>
            <a:ext cx="6094562" cy="3072670"/>
            <a:chOff x="922573" y="2512582"/>
            <a:chExt cx="6094562" cy="3072670"/>
          </a:xfrm>
        </p:grpSpPr>
        <p:pic>
          <p:nvPicPr>
            <p:cNvPr id="1026" name="Picture 2" descr="Conheça a estrutura monstruosa utilizada pela Google para ...">
              <a:extLst>
                <a:ext uri="{FF2B5EF4-FFF2-40B4-BE49-F238E27FC236}">
                  <a16:creationId xmlns:a16="http://schemas.microsoft.com/office/drawing/2014/main" id="{E57D6E5B-2D0D-1801-6E46-2B18233311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9527" y="2512582"/>
              <a:ext cx="5106472" cy="2872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A241A2C1-B3D8-36C2-FECD-CEA4E3B4B228}"/>
                </a:ext>
              </a:extLst>
            </p:cNvPr>
            <p:cNvSpPr txBox="1"/>
            <p:nvPr/>
          </p:nvSpPr>
          <p:spPr>
            <a:xfrm>
              <a:off x="922573" y="5369808"/>
              <a:ext cx="609456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PT" sz="800" dirty="0"/>
                <a:t>https://www.tecmundo.com.br/google/104430-conheca-estrutura-monstruosa-utilizada-google-servidores.htm</a:t>
              </a: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4F8B3538-E40F-61E1-700B-916DC3ADEDF2}"/>
              </a:ext>
            </a:extLst>
          </p:cNvPr>
          <p:cNvGrpSpPr/>
          <p:nvPr/>
        </p:nvGrpSpPr>
        <p:grpSpPr>
          <a:xfrm>
            <a:off x="7917737" y="4197332"/>
            <a:ext cx="2514728" cy="2303852"/>
            <a:chOff x="7587163" y="4158035"/>
            <a:chExt cx="2514728" cy="2303852"/>
          </a:xfrm>
        </p:grpSpPr>
        <p:pic>
          <p:nvPicPr>
            <p:cNvPr id="1030" name="Picture 6" descr="Quais os principais sistemas de armazenamento de dados para empresas? -  E-RECOVERY">
              <a:extLst>
                <a:ext uri="{FF2B5EF4-FFF2-40B4-BE49-F238E27FC236}">
                  <a16:creationId xmlns:a16="http://schemas.microsoft.com/office/drawing/2014/main" id="{C6ACC088-24DF-700B-AA0E-F83753EE75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7896" y="4158035"/>
              <a:ext cx="2433995" cy="1825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7F23F478-4F9E-4E1B-B143-D14F3BAD1DC2}"/>
                </a:ext>
              </a:extLst>
            </p:cNvPr>
            <p:cNvSpPr txBox="1"/>
            <p:nvPr/>
          </p:nvSpPr>
          <p:spPr>
            <a:xfrm>
              <a:off x="7587163" y="6000222"/>
              <a:ext cx="243399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PT" sz="800" dirty="0"/>
                <a:t>https://www.e-recovery.com.br/blog/quais-os-principais-sistemas-de-armazenamento-de-dados-para-empresas/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95173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AEEC5A9-6C8D-52ED-3E07-D9B70569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3C553-BE62-4BFA-81E4-2D1A34BA49EB}" type="slidenum">
              <a:rPr lang="pt-PT" smtClean="0"/>
              <a:t>9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0C4C93E-5F73-A4EB-9E82-09FE27573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/>
              <a:t>João Gaspar - 2023 - V1</a:t>
            </a:r>
          </a:p>
        </p:txBody>
      </p:sp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9AA5A2E4-6F9C-727C-A8AE-C08EE219F0F9}"/>
              </a:ext>
            </a:extLst>
          </p:cNvPr>
          <p:cNvCxnSpPr>
            <a:cxnSpLocks/>
          </p:cNvCxnSpPr>
          <p:nvPr/>
        </p:nvCxnSpPr>
        <p:spPr>
          <a:xfrm>
            <a:off x="2115817" y="1214087"/>
            <a:ext cx="845747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A8B00987-2C95-F9B9-BCB6-6B05E7BC114B}"/>
              </a:ext>
            </a:extLst>
          </p:cNvPr>
          <p:cNvSpPr txBox="1"/>
          <p:nvPr/>
        </p:nvSpPr>
        <p:spPr>
          <a:xfrm>
            <a:off x="3016898" y="690867"/>
            <a:ext cx="6158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atin typeface="Arial Nova Cond" panose="020B0506020202020204" pitchFamily="34" charset="0"/>
              </a:rPr>
              <a:t>Atuadores</a:t>
            </a:r>
          </a:p>
        </p:txBody>
      </p:sp>
      <p:sp>
        <p:nvSpPr>
          <p:cNvPr id="9" name="Marcador de Posição da Data 8">
            <a:extLst>
              <a:ext uri="{FF2B5EF4-FFF2-40B4-BE49-F238E27FC236}">
                <a16:creationId xmlns:a16="http://schemas.microsoft.com/office/drawing/2014/main" id="{616DD30F-BD5A-EC95-88D2-ED73B48B1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EF108-17E1-4380-BD58-47C7B42DABCB}" type="datetime1">
              <a:rPr lang="pt-PT" smtClean="0"/>
              <a:t>27/04/2023</a:t>
            </a:fld>
            <a:endParaRPr lang="pt-PT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4AA8FDA-D10D-EB07-BFBF-BB3CE187E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289" y="155067"/>
            <a:ext cx="1481551" cy="612000"/>
          </a:xfrm>
          <a:prstGeom prst="rect">
            <a:avLst/>
          </a:prstGeom>
        </p:spPr>
      </p:pic>
      <p:pic>
        <p:nvPicPr>
          <p:cNvPr id="11" name="Imagem 10" descr="Uma imagem com texto, clipart&#10;&#10;Descrição gerada automaticamente">
            <a:extLst>
              <a:ext uri="{FF2B5EF4-FFF2-40B4-BE49-F238E27FC236}">
                <a16:creationId xmlns:a16="http://schemas.microsoft.com/office/drawing/2014/main" id="{E7D28308-E032-EE94-A9F8-FB2A4C397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55067"/>
            <a:ext cx="1570826" cy="612000"/>
          </a:xfrm>
          <a:prstGeom prst="rect">
            <a:avLst/>
          </a:prstGeom>
        </p:spPr>
      </p:pic>
      <p:pic>
        <p:nvPicPr>
          <p:cNvPr id="4110" name="Picture 14" descr="Motor DC RS PRO, 3 → 7,2 V dc, 24,6 W, 22356 rpm, par máx. 107.3 gcm, Ø de  eje 2.3mm | RS">
            <a:extLst>
              <a:ext uri="{FF2B5EF4-FFF2-40B4-BE49-F238E27FC236}">
                <a16:creationId xmlns:a16="http://schemas.microsoft.com/office/drawing/2014/main" id="{F2A0068B-614B-8903-4760-107993AD8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741" y="1876463"/>
            <a:ext cx="2750775" cy="154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Fechadura inteligente ANVIZ Ultraloq - Impressões digitais, teclado e  Bluetooth - Até 95 utilizadores e APP telemóvil U-tec - Autónoma 3 x pilhas  AA - Resistente e estética - Para exterior IP65 - RECONDICIONADOS.PT">
            <a:extLst>
              <a:ext uri="{FF2B5EF4-FFF2-40B4-BE49-F238E27FC236}">
                <a16:creationId xmlns:a16="http://schemas.microsoft.com/office/drawing/2014/main" id="{306D3E16-86A1-7D52-5B63-CF010AD7B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784" y="1537019"/>
            <a:ext cx="2292432" cy="228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Echo Dot 3 | Assistente Virtual Alexa | Worten.pt">
            <a:extLst>
              <a:ext uri="{FF2B5EF4-FFF2-40B4-BE49-F238E27FC236}">
                <a16:creationId xmlns:a16="http://schemas.microsoft.com/office/drawing/2014/main" id="{7A0FB508-A4BD-BF83-2D06-71B4ED3EE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4028757"/>
            <a:ext cx="2934477" cy="220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281204D7-0FE7-2E19-9EE7-4426DA2776E2}"/>
              </a:ext>
            </a:extLst>
          </p:cNvPr>
          <p:cNvGrpSpPr/>
          <p:nvPr/>
        </p:nvGrpSpPr>
        <p:grpSpPr>
          <a:xfrm>
            <a:off x="1104123" y="4028757"/>
            <a:ext cx="6094562" cy="2327592"/>
            <a:chOff x="1104123" y="4028757"/>
            <a:chExt cx="6094562" cy="2327592"/>
          </a:xfrm>
        </p:grpSpPr>
        <p:pic>
          <p:nvPicPr>
            <p:cNvPr id="4108" name="Picture 12" descr="IoT and Automation Technologies in Agriculture | Altamira">
              <a:extLst>
                <a:ext uri="{FF2B5EF4-FFF2-40B4-BE49-F238E27FC236}">
                  <a16:creationId xmlns:a16="http://schemas.microsoft.com/office/drawing/2014/main" id="{F29C74DB-C9E5-B567-BDB5-540C084AEA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0" y="4028757"/>
              <a:ext cx="3213159" cy="214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15D5868C-BAE2-0DA5-7D2E-9DBD1B92BDE8}"/>
                </a:ext>
              </a:extLst>
            </p:cNvPr>
            <p:cNvSpPr txBox="1"/>
            <p:nvPr/>
          </p:nvSpPr>
          <p:spPr>
            <a:xfrm>
              <a:off x="1104123" y="6140905"/>
              <a:ext cx="609456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PT" sz="800" dirty="0"/>
                <a:t>https://www.altamira.ai/blog/iot-and-automation-technologies-in-agriculture/</a:t>
              </a: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10ABB14-CCD0-E415-3C1E-C0A181D434D1}"/>
              </a:ext>
            </a:extLst>
          </p:cNvPr>
          <p:cNvGrpSpPr/>
          <p:nvPr/>
        </p:nvGrpSpPr>
        <p:grpSpPr>
          <a:xfrm>
            <a:off x="1121988" y="1663067"/>
            <a:ext cx="3329350" cy="2332351"/>
            <a:chOff x="1129168" y="1608273"/>
            <a:chExt cx="3329350" cy="2332351"/>
          </a:xfrm>
        </p:grpSpPr>
        <p:pic>
          <p:nvPicPr>
            <p:cNvPr id="1034" name="Picture 10" descr="Portuguesa Introsys programa robôs da Gigafactory da Tesla nos Estados  Unidos | Jornal Económico">
              <a:extLst>
                <a:ext uri="{FF2B5EF4-FFF2-40B4-BE49-F238E27FC236}">
                  <a16:creationId xmlns:a16="http://schemas.microsoft.com/office/drawing/2014/main" id="{96E518E9-B706-E2D1-98F4-B652D4A594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0" y="1608273"/>
              <a:ext cx="3239318" cy="2024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6A86460D-4F4F-0E5E-01AA-321983DF4457}"/>
                </a:ext>
              </a:extLst>
            </p:cNvPr>
            <p:cNvSpPr txBox="1"/>
            <p:nvPr/>
          </p:nvSpPr>
          <p:spPr>
            <a:xfrm>
              <a:off x="1129168" y="3632847"/>
              <a:ext cx="33293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PT" sz="700" dirty="0"/>
                <a:t>https://leitor.jornaleconomico.pt/noticia/portuguesa-introsys-programa-robos-da-gigafactory-da-tesla-nos-estados-unidos</a:t>
              </a:r>
            </a:p>
          </p:txBody>
        </p:sp>
      </p:grpSp>
      <p:pic>
        <p:nvPicPr>
          <p:cNvPr id="12" name="Picture 18" descr="Lâmpada LED RGB - CCT (Cores + Branco) Inteligente E27 WiFi Smartify">
            <a:extLst>
              <a:ext uri="{FF2B5EF4-FFF2-40B4-BE49-F238E27FC236}">
                <a16:creationId xmlns:a16="http://schemas.microsoft.com/office/drawing/2014/main" id="{F903E4BC-3202-8D50-7C70-D7F702416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844" y="3722145"/>
            <a:ext cx="2537927" cy="253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50774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1459</TotalTime>
  <Words>875</Words>
  <Application>Microsoft Office PowerPoint</Application>
  <PresentationFormat>Ecrã Panorâmico</PresentationFormat>
  <Paragraphs>206</Paragraphs>
  <Slides>24</Slides>
  <Notes>3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24</vt:i4>
      </vt:variant>
    </vt:vector>
  </HeadingPairs>
  <TitlesOfParts>
    <vt:vector size="30" baseType="lpstr">
      <vt:lpstr>Arial</vt:lpstr>
      <vt:lpstr>Arial Nova</vt:lpstr>
      <vt:lpstr>Arial Nova Cond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João Gaspar</dc:creator>
  <cp:lastModifiedBy>João Gaspar</cp:lastModifiedBy>
  <cp:revision>1</cp:revision>
  <cp:lastPrinted>2023-04-24T16:56:43Z</cp:lastPrinted>
  <dcterms:created xsi:type="dcterms:W3CDTF">2023-03-24T13:57:52Z</dcterms:created>
  <dcterms:modified xsi:type="dcterms:W3CDTF">2023-04-28T08:35:45Z</dcterms:modified>
</cp:coreProperties>
</file>